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6" r:id="rId2"/>
    <p:sldId id="257" r:id="rId3"/>
    <p:sldId id="258" r:id="rId4"/>
    <p:sldId id="279" r:id="rId5"/>
    <p:sldId id="280" r:id="rId6"/>
    <p:sldId id="282" r:id="rId7"/>
    <p:sldId id="273" r:id="rId8"/>
    <p:sldId id="274" r:id="rId9"/>
    <p:sldId id="275" r:id="rId10"/>
    <p:sldId id="262" r:id="rId11"/>
    <p:sldId id="263" r:id="rId12"/>
    <p:sldId id="264" r:id="rId13"/>
    <p:sldId id="278" r:id="rId14"/>
    <p:sldId id="266" r:id="rId15"/>
    <p:sldId id="259" r:id="rId16"/>
    <p:sldId id="281" r:id="rId17"/>
    <p:sldId id="283" r:id="rId18"/>
    <p:sldId id="276" r:id="rId19"/>
    <p:sldId id="277" r:id="rId20"/>
    <p:sldId id="267" r:id="rId21"/>
    <p:sldId id="268" r:id="rId22"/>
    <p:sldId id="260" r:id="rId23"/>
    <p:sldId id="261" r:id="rId24"/>
    <p:sldId id="270" r:id="rId25"/>
    <p:sldId id="271" r:id="rId26"/>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83"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0CF8"/>
    <a:srgbClr val="1006D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中間スタイル 1 - アクセント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2DE63D5-997A-4646-A377-4702673A728D}" styleName="淡色スタイル 2 - アクセント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81" autoAdjust="0"/>
    <p:restoredTop sz="94660"/>
  </p:normalViewPr>
  <p:slideViewPr>
    <p:cSldViewPr snapToGrid="0" showGuides="1">
      <p:cViewPr>
        <p:scale>
          <a:sx n="88" d="100"/>
          <a:sy n="88" d="100"/>
        </p:scale>
        <p:origin x="-120" y="-438"/>
      </p:cViewPr>
      <p:guideLst>
        <p:guide orient="horz" pos="2183"/>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Book1"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3366396522673696"/>
          <c:y val="1.8324374582328499E-2"/>
          <c:w val="0.81632776235799576"/>
          <c:h val="0.7908975215736409"/>
        </c:manualLayout>
      </c:layout>
      <c:barChart>
        <c:barDir val="bar"/>
        <c:grouping val="clustered"/>
        <c:varyColors val="0"/>
        <c:ser>
          <c:idx val="1"/>
          <c:order val="0"/>
          <c:tx>
            <c:strRef>
              <c:f>Sheet1!$C$23</c:f>
              <c:strCache>
                <c:ptCount val="1"/>
                <c:pt idx="0">
                  <c:v>阪神淡路大震災</c:v>
                </c:pt>
              </c:strCache>
            </c:strRef>
          </c:tx>
          <c:spPr>
            <a:pattFill prst="pct30">
              <a:fgClr>
                <a:schemeClr val="bg1">
                  <a:lumMod val="65000"/>
                </a:schemeClr>
              </a:fgClr>
              <a:bgClr>
                <a:schemeClr val="bg1"/>
              </a:bgClr>
            </a:pattFill>
            <a:ln>
              <a:solidFill>
                <a:schemeClr val="tx1"/>
              </a:solidFill>
            </a:ln>
          </c:spPr>
          <c:invertIfNegative val="0"/>
          <c:cat>
            <c:strRef>
              <c:f>Sheet1!$A$24:$A$27</c:f>
              <c:strCache>
                <c:ptCount val="4"/>
                <c:pt idx="0">
                  <c:v>通信</c:v>
                </c:pt>
                <c:pt idx="1">
                  <c:v>水道</c:v>
                </c:pt>
                <c:pt idx="2">
                  <c:v>ガス</c:v>
                </c:pt>
                <c:pt idx="3">
                  <c:v>電力</c:v>
                </c:pt>
              </c:strCache>
            </c:strRef>
          </c:cat>
          <c:val>
            <c:numRef>
              <c:f>Sheet1!$C$24:$C$27</c:f>
              <c:numCache>
                <c:formatCode>General</c:formatCode>
                <c:ptCount val="4"/>
                <c:pt idx="0">
                  <c:v>15</c:v>
                </c:pt>
                <c:pt idx="1">
                  <c:v>43</c:v>
                </c:pt>
                <c:pt idx="2">
                  <c:v>85</c:v>
                </c:pt>
                <c:pt idx="3">
                  <c:v>7</c:v>
                </c:pt>
              </c:numCache>
            </c:numRef>
          </c:val>
        </c:ser>
        <c:ser>
          <c:idx val="0"/>
          <c:order val="1"/>
          <c:tx>
            <c:strRef>
              <c:f>Sheet1!$B$23</c:f>
              <c:strCache>
                <c:ptCount val="1"/>
                <c:pt idx="0">
                  <c:v>東日本大震災</c:v>
                </c:pt>
              </c:strCache>
            </c:strRef>
          </c:tx>
          <c:spPr>
            <a:solidFill>
              <a:srgbClr val="FFC000"/>
            </a:solidFill>
            <a:ln>
              <a:solidFill>
                <a:schemeClr val="tx1">
                  <a:lumMod val="65000"/>
                  <a:lumOff val="35000"/>
                </a:schemeClr>
              </a:solidFill>
            </a:ln>
          </c:spPr>
          <c:invertIfNegative val="0"/>
          <c:dPt>
            <c:idx val="0"/>
            <c:invertIfNegative val="0"/>
            <c:bubble3D val="0"/>
            <c:spPr>
              <a:solidFill>
                <a:schemeClr val="accent6">
                  <a:lumMod val="60000"/>
                  <a:lumOff val="40000"/>
                </a:schemeClr>
              </a:solidFill>
              <a:ln>
                <a:solidFill>
                  <a:schemeClr val="tx1">
                    <a:lumMod val="65000"/>
                    <a:lumOff val="35000"/>
                  </a:schemeClr>
                </a:solidFill>
              </a:ln>
            </c:spPr>
          </c:dPt>
          <c:dPt>
            <c:idx val="1"/>
            <c:invertIfNegative val="0"/>
            <c:bubble3D val="0"/>
            <c:spPr>
              <a:solidFill>
                <a:schemeClr val="tx2">
                  <a:lumMod val="40000"/>
                  <a:lumOff val="60000"/>
                </a:schemeClr>
              </a:solidFill>
              <a:ln>
                <a:solidFill>
                  <a:schemeClr val="tx1">
                    <a:lumMod val="65000"/>
                    <a:lumOff val="35000"/>
                  </a:schemeClr>
                </a:solidFill>
              </a:ln>
            </c:spPr>
          </c:dPt>
          <c:dPt>
            <c:idx val="3"/>
            <c:invertIfNegative val="0"/>
            <c:bubble3D val="0"/>
            <c:spPr>
              <a:solidFill>
                <a:srgbClr val="92D050"/>
              </a:solidFill>
              <a:ln>
                <a:solidFill>
                  <a:schemeClr val="tx1">
                    <a:lumMod val="65000"/>
                    <a:lumOff val="35000"/>
                  </a:schemeClr>
                </a:solidFill>
              </a:ln>
            </c:spPr>
          </c:dPt>
          <c:cat>
            <c:strRef>
              <c:f>Sheet1!$A$24:$A$27</c:f>
              <c:strCache>
                <c:ptCount val="4"/>
                <c:pt idx="0">
                  <c:v>通信</c:v>
                </c:pt>
                <c:pt idx="1">
                  <c:v>水道</c:v>
                </c:pt>
                <c:pt idx="2">
                  <c:v>ガス</c:v>
                </c:pt>
                <c:pt idx="3">
                  <c:v>電力</c:v>
                </c:pt>
              </c:strCache>
            </c:strRef>
          </c:cat>
          <c:val>
            <c:numRef>
              <c:f>Sheet1!$B$24:$B$27</c:f>
              <c:numCache>
                <c:formatCode>General</c:formatCode>
                <c:ptCount val="4"/>
                <c:pt idx="0">
                  <c:v>15</c:v>
                </c:pt>
                <c:pt idx="1">
                  <c:v>40</c:v>
                </c:pt>
                <c:pt idx="2">
                  <c:v>54</c:v>
                </c:pt>
                <c:pt idx="3">
                  <c:v>10</c:v>
                </c:pt>
              </c:numCache>
            </c:numRef>
          </c:val>
        </c:ser>
        <c:dLbls>
          <c:showLegendKey val="0"/>
          <c:showVal val="0"/>
          <c:showCatName val="0"/>
          <c:showSerName val="0"/>
          <c:showPercent val="0"/>
          <c:showBubbleSize val="0"/>
        </c:dLbls>
        <c:gapWidth val="74"/>
        <c:axId val="71894144"/>
        <c:axId val="71895680"/>
      </c:barChart>
      <c:catAx>
        <c:axId val="71894144"/>
        <c:scaling>
          <c:orientation val="minMax"/>
        </c:scaling>
        <c:delete val="0"/>
        <c:axPos val="l"/>
        <c:numFmt formatCode="General" sourceLinked="0"/>
        <c:majorTickMark val="none"/>
        <c:minorTickMark val="none"/>
        <c:tickLblPos val="nextTo"/>
        <c:spPr>
          <a:ln w="12700">
            <a:solidFill>
              <a:schemeClr val="tx1"/>
            </a:solidFill>
          </a:ln>
        </c:spPr>
        <c:txPr>
          <a:bodyPr/>
          <a:lstStyle/>
          <a:p>
            <a:pPr>
              <a:defRPr sz="1400" b="1">
                <a:latin typeface="ＭＳ ゴシック" pitchFamily="49" charset="-128"/>
                <a:ea typeface="ＭＳ ゴシック" pitchFamily="49" charset="-128"/>
              </a:defRPr>
            </a:pPr>
            <a:endParaRPr lang="ja-JP"/>
          </a:p>
        </c:txPr>
        <c:crossAx val="71895680"/>
        <c:crosses val="autoZero"/>
        <c:auto val="1"/>
        <c:lblAlgn val="ctr"/>
        <c:lblOffset val="100"/>
        <c:noMultiLvlLbl val="0"/>
      </c:catAx>
      <c:valAx>
        <c:axId val="71895680"/>
        <c:scaling>
          <c:orientation val="minMax"/>
        </c:scaling>
        <c:delete val="0"/>
        <c:axPos val="b"/>
        <c:majorGridlines>
          <c:spPr>
            <a:ln w="9525">
              <a:solidFill>
                <a:schemeClr val="tx1"/>
              </a:solidFill>
            </a:ln>
          </c:spPr>
        </c:majorGridlines>
        <c:numFmt formatCode="General" sourceLinked="1"/>
        <c:majorTickMark val="out"/>
        <c:minorTickMark val="none"/>
        <c:tickLblPos val="nextTo"/>
        <c:spPr>
          <a:ln w="12700">
            <a:solidFill>
              <a:schemeClr val="tx1"/>
            </a:solidFill>
          </a:ln>
        </c:spPr>
        <c:txPr>
          <a:bodyPr/>
          <a:lstStyle/>
          <a:p>
            <a:pPr>
              <a:defRPr sz="1050">
                <a:latin typeface="ＭＳ ゴシック" pitchFamily="49" charset="-128"/>
                <a:ea typeface="ＭＳ ゴシック" pitchFamily="49" charset="-128"/>
              </a:defRPr>
            </a:pPr>
            <a:endParaRPr lang="ja-JP"/>
          </a:p>
        </c:txPr>
        <c:crossAx val="71894144"/>
        <c:crosses val="autoZero"/>
        <c:crossBetween val="between"/>
      </c:valAx>
    </c:plotArea>
    <c:legend>
      <c:legendPos val="r"/>
      <c:legendEntry>
        <c:idx val="0"/>
        <c:txPr>
          <a:bodyPr/>
          <a:lstStyle/>
          <a:p>
            <a:pPr>
              <a:defRPr sz="1200">
                <a:latin typeface="ＭＳ ゴシック" pitchFamily="49" charset="-128"/>
                <a:ea typeface="ＭＳ ゴシック" pitchFamily="49" charset="-128"/>
              </a:defRPr>
            </a:pPr>
            <a:endParaRPr lang="ja-JP"/>
          </a:p>
        </c:txPr>
      </c:legendEntry>
      <c:legendEntry>
        <c:idx val="1"/>
        <c:txPr>
          <a:bodyPr/>
          <a:lstStyle/>
          <a:p>
            <a:pPr>
              <a:defRPr sz="1200">
                <a:latin typeface="ＭＳ ゴシック" pitchFamily="49" charset="-128"/>
                <a:ea typeface="ＭＳ ゴシック" pitchFamily="49" charset="-128"/>
              </a:defRPr>
            </a:pPr>
            <a:endParaRPr lang="ja-JP"/>
          </a:p>
        </c:txPr>
      </c:legendEntry>
      <c:layout>
        <c:manualLayout>
          <c:xMode val="edge"/>
          <c:yMode val="edge"/>
          <c:x val="0.49841857877863666"/>
          <c:y val="0.61342011215387748"/>
          <c:w val="0.43434322399567132"/>
          <c:h val="0.19491026721290836"/>
        </c:manualLayout>
      </c:layout>
      <c:overlay val="1"/>
      <c:spPr>
        <a:solidFill>
          <a:schemeClr val="bg1"/>
        </a:solidFill>
        <a:ln>
          <a:solidFill>
            <a:schemeClr val="tx1"/>
          </a:solidFill>
        </a:ln>
      </c:spPr>
      <c:txPr>
        <a:bodyPr/>
        <a:lstStyle/>
        <a:p>
          <a:pPr>
            <a:defRPr>
              <a:latin typeface="ＭＳ ゴシック" pitchFamily="49" charset="-128"/>
              <a:ea typeface="ＭＳ ゴシック" pitchFamily="49" charset="-128"/>
            </a:defRPr>
          </a:pPr>
          <a:endParaRPr lang="ja-JP"/>
        </a:p>
      </c:txPr>
    </c:legend>
    <c:plotVisOnly val="1"/>
    <c:dispBlanksAs val="gap"/>
    <c:showDLblsOverMax val="0"/>
  </c:chart>
  <c:externalData r:id="rId2">
    <c:autoUpdate val="0"/>
  </c:externalData>
  <c:userShapes r:id="rId3"/>
</c:chartSpace>
</file>

<file path=ppt/drawings/drawing1.xml><?xml version="1.0" encoding="utf-8"?>
<c:userShapes xmlns:c="http://schemas.openxmlformats.org/drawingml/2006/chart">
  <cdr:relSizeAnchor xmlns:cdr="http://schemas.openxmlformats.org/drawingml/2006/chartDrawing">
    <cdr:from>
      <cdr:x>0.23159</cdr:x>
      <cdr:y>0.03673</cdr:y>
    </cdr:from>
    <cdr:to>
      <cdr:x>0.43038</cdr:x>
      <cdr:y>0.11378</cdr:y>
    </cdr:to>
    <cdr:sp macro="" textlink="">
      <cdr:nvSpPr>
        <cdr:cNvPr id="2" name="テキスト ボックス 1"/>
        <cdr:cNvSpPr txBox="1"/>
      </cdr:nvSpPr>
      <cdr:spPr>
        <a:xfrm xmlns:a="http://schemas.openxmlformats.org/drawingml/2006/main">
          <a:off x="656144" y="94813"/>
          <a:ext cx="563211" cy="19887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altLang="ja-JP" sz="1100" dirty="0"/>
            <a:t>10</a:t>
          </a:r>
          <a:r>
            <a:rPr lang="ja-JP" altLang="en-US" sz="1100" dirty="0"/>
            <a:t>日</a:t>
          </a:r>
        </a:p>
      </cdr:txBody>
    </cdr:sp>
  </cdr:relSizeAnchor>
  <cdr:relSizeAnchor xmlns:cdr="http://schemas.openxmlformats.org/drawingml/2006/chartDrawing">
    <cdr:from>
      <cdr:x>0.23159</cdr:x>
      <cdr:y>0.10099</cdr:y>
    </cdr:from>
    <cdr:to>
      <cdr:x>0.38288</cdr:x>
      <cdr:y>0.18462</cdr:y>
    </cdr:to>
    <cdr:sp macro="" textlink="">
      <cdr:nvSpPr>
        <cdr:cNvPr id="3" name="テキスト ボックス 2"/>
        <cdr:cNvSpPr txBox="1"/>
      </cdr:nvSpPr>
      <cdr:spPr>
        <a:xfrm xmlns:a="http://schemas.openxmlformats.org/drawingml/2006/main">
          <a:off x="656144" y="260677"/>
          <a:ext cx="428637" cy="21588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altLang="ja-JP" sz="1100" dirty="0"/>
            <a:t>7</a:t>
          </a:r>
          <a:r>
            <a:rPr lang="ja-JP" altLang="en-US" sz="1100" dirty="0"/>
            <a:t>日</a:t>
          </a:r>
        </a:p>
      </cdr:txBody>
    </cdr:sp>
  </cdr:relSizeAnchor>
  <cdr:relSizeAnchor xmlns:cdr="http://schemas.openxmlformats.org/drawingml/2006/chartDrawing">
    <cdr:from>
      <cdr:x>0.54564</cdr:x>
      <cdr:y>0.23063</cdr:y>
    </cdr:from>
    <cdr:to>
      <cdr:x>0.72726</cdr:x>
      <cdr:y>0.31555</cdr:y>
    </cdr:to>
    <cdr:sp macro="" textlink="">
      <cdr:nvSpPr>
        <cdr:cNvPr id="4" name="テキスト ボックス 3"/>
        <cdr:cNvSpPr txBox="1"/>
      </cdr:nvSpPr>
      <cdr:spPr>
        <a:xfrm xmlns:a="http://schemas.openxmlformats.org/drawingml/2006/main">
          <a:off x="1545912" y="595319"/>
          <a:ext cx="514583" cy="21919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altLang="ja-JP" sz="1100" dirty="0"/>
            <a:t>46</a:t>
          </a:r>
          <a:r>
            <a:rPr lang="ja-JP" altLang="en-US" sz="1100" dirty="0"/>
            <a:t>日</a:t>
          </a:r>
        </a:p>
      </cdr:txBody>
    </cdr:sp>
  </cdr:relSizeAnchor>
  <cdr:relSizeAnchor xmlns:cdr="http://schemas.openxmlformats.org/drawingml/2006/chartDrawing">
    <cdr:from>
      <cdr:x>0.81543</cdr:x>
      <cdr:y>0.30535</cdr:y>
    </cdr:from>
    <cdr:to>
      <cdr:x>1</cdr:x>
      <cdr:y>0.38536</cdr:y>
    </cdr:to>
    <cdr:sp macro="" textlink="">
      <cdr:nvSpPr>
        <cdr:cNvPr id="5" name="テキスト ボックス 4"/>
        <cdr:cNvSpPr txBox="1"/>
      </cdr:nvSpPr>
      <cdr:spPr>
        <a:xfrm xmlns:a="http://schemas.openxmlformats.org/drawingml/2006/main">
          <a:off x="2310285" y="788192"/>
          <a:ext cx="522926" cy="20653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altLang="ja-JP" sz="1100" dirty="0"/>
            <a:t>85</a:t>
          </a:r>
          <a:r>
            <a:rPr lang="ja-JP" altLang="en-US" sz="1100" dirty="0"/>
            <a:t>日</a:t>
          </a:r>
        </a:p>
      </cdr:txBody>
    </cdr:sp>
  </cdr:relSizeAnchor>
  <cdr:relSizeAnchor xmlns:cdr="http://schemas.openxmlformats.org/drawingml/2006/chartDrawing">
    <cdr:from>
      <cdr:x>0.4826</cdr:x>
      <cdr:y>0.43819</cdr:y>
    </cdr:from>
    <cdr:to>
      <cdr:x>0.63389</cdr:x>
      <cdr:y>0.50461</cdr:y>
    </cdr:to>
    <cdr:sp macro="" textlink="">
      <cdr:nvSpPr>
        <cdr:cNvPr id="6" name="テキスト ボックス 5"/>
        <cdr:cNvSpPr txBox="1"/>
      </cdr:nvSpPr>
      <cdr:spPr>
        <a:xfrm xmlns:a="http://schemas.openxmlformats.org/drawingml/2006/main">
          <a:off x="1823085" y="1508125"/>
          <a:ext cx="571500" cy="228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ja-JP" altLang="en-US" sz="1100" dirty="0"/>
        </a:p>
      </cdr:txBody>
    </cdr:sp>
  </cdr:relSizeAnchor>
  <cdr:relSizeAnchor xmlns:cdr="http://schemas.openxmlformats.org/drawingml/2006/chartDrawing">
    <cdr:from>
      <cdr:x>0.44226</cdr:x>
      <cdr:y>0.43266</cdr:y>
    </cdr:from>
    <cdr:to>
      <cdr:x>0.63044</cdr:x>
      <cdr:y>0.52312</cdr:y>
    </cdr:to>
    <cdr:sp macro="" textlink="">
      <cdr:nvSpPr>
        <cdr:cNvPr id="7" name="テキスト ボックス 6"/>
        <cdr:cNvSpPr txBox="1"/>
      </cdr:nvSpPr>
      <cdr:spPr>
        <a:xfrm xmlns:a="http://schemas.openxmlformats.org/drawingml/2006/main">
          <a:off x="1253016" y="1116814"/>
          <a:ext cx="533160" cy="23351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altLang="ja-JP" sz="1100" dirty="0"/>
            <a:t>40</a:t>
          </a:r>
          <a:r>
            <a:rPr lang="ja-JP" altLang="en-US" sz="1100" dirty="0"/>
            <a:t>日</a:t>
          </a:r>
        </a:p>
      </cdr:txBody>
    </cdr:sp>
  </cdr:relSizeAnchor>
  <cdr:relSizeAnchor xmlns:cdr="http://schemas.openxmlformats.org/drawingml/2006/chartDrawing">
    <cdr:from>
      <cdr:x>0.46495</cdr:x>
      <cdr:y>0.50738</cdr:y>
    </cdr:from>
    <cdr:to>
      <cdr:x>0.65196</cdr:x>
      <cdr:y>0.59004</cdr:y>
    </cdr:to>
    <cdr:sp macro="" textlink="">
      <cdr:nvSpPr>
        <cdr:cNvPr id="8" name="テキスト ボックス 7"/>
        <cdr:cNvSpPr txBox="1"/>
      </cdr:nvSpPr>
      <cdr:spPr>
        <a:xfrm xmlns:a="http://schemas.openxmlformats.org/drawingml/2006/main">
          <a:off x="1317301" y="1309687"/>
          <a:ext cx="529835" cy="21336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altLang="ja-JP" sz="1100" dirty="0"/>
            <a:t>43</a:t>
          </a:r>
          <a:r>
            <a:rPr lang="ja-JP" altLang="en-US" sz="1100" dirty="0"/>
            <a:t>日</a:t>
          </a:r>
        </a:p>
      </cdr:txBody>
    </cdr:sp>
  </cdr:relSizeAnchor>
  <cdr:relSizeAnchor xmlns:cdr="http://schemas.openxmlformats.org/drawingml/2006/chartDrawing">
    <cdr:from>
      <cdr:x>0.26324</cdr:x>
      <cdr:y>0.63469</cdr:y>
    </cdr:from>
    <cdr:to>
      <cdr:x>0.5</cdr:x>
      <cdr:y>0.74593</cdr:y>
    </cdr:to>
    <cdr:sp macro="" textlink="">
      <cdr:nvSpPr>
        <cdr:cNvPr id="9" name="テキスト ボックス 8"/>
        <cdr:cNvSpPr txBox="1"/>
      </cdr:nvSpPr>
      <cdr:spPr>
        <a:xfrm xmlns:a="http://schemas.openxmlformats.org/drawingml/2006/main">
          <a:off x="745814" y="1638308"/>
          <a:ext cx="670792" cy="28715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altLang="ja-JP" sz="1100" dirty="0"/>
            <a:t>15</a:t>
          </a:r>
          <a:r>
            <a:rPr lang="ja-JP" altLang="en-US" sz="1100" dirty="0"/>
            <a:t>日</a:t>
          </a:r>
        </a:p>
      </cdr:txBody>
    </cdr:sp>
  </cdr:relSizeAnchor>
  <cdr:relSizeAnchor xmlns:cdr="http://schemas.openxmlformats.org/drawingml/2006/chartDrawing">
    <cdr:from>
      <cdr:x>0.2708</cdr:x>
      <cdr:y>0.70111</cdr:y>
    </cdr:from>
    <cdr:to>
      <cdr:x>0.5</cdr:x>
      <cdr:y>0.79865</cdr:y>
    </cdr:to>
    <cdr:sp macro="" textlink="">
      <cdr:nvSpPr>
        <cdr:cNvPr id="10" name="テキスト ボックス 9"/>
        <cdr:cNvSpPr txBox="1"/>
      </cdr:nvSpPr>
      <cdr:spPr>
        <a:xfrm xmlns:a="http://schemas.openxmlformats.org/drawingml/2006/main">
          <a:off x="767233" y="1809757"/>
          <a:ext cx="649373" cy="25176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altLang="ja-JP" sz="1100" dirty="0"/>
            <a:t>15</a:t>
          </a:r>
          <a:r>
            <a:rPr lang="ja-JP" altLang="en-US" sz="1100" dirty="0"/>
            <a:t>日</a:t>
          </a:r>
        </a:p>
      </cdr:txBody>
    </cdr:sp>
  </cdr:relSizeAnchor>
  <cdr:relSizeAnchor xmlns:cdr="http://schemas.openxmlformats.org/drawingml/2006/chartDrawing">
    <cdr:from>
      <cdr:x>0.01537</cdr:x>
      <cdr:y>0.88614</cdr:y>
    </cdr:from>
    <cdr:to>
      <cdr:x>0.93034</cdr:x>
      <cdr:y>0.99346</cdr:y>
    </cdr:to>
    <cdr:sp macro="" textlink="">
      <cdr:nvSpPr>
        <cdr:cNvPr id="11" name="テキスト ボックス 10"/>
        <cdr:cNvSpPr txBox="1"/>
      </cdr:nvSpPr>
      <cdr:spPr>
        <a:xfrm xmlns:a="http://schemas.openxmlformats.org/drawingml/2006/main">
          <a:off x="58071" y="3049839"/>
          <a:ext cx="3456384" cy="36934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ja-JP" altLang="en-US"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10E19C-D821-48D9-A13A-32E809F7AD17}" type="datetimeFigureOut">
              <a:rPr kumimoji="1" lang="ja-JP" altLang="en-US" smtClean="0"/>
              <a:t>2017/1/17</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B32939-869B-4183-BC17-08E1C001FE8D}" type="slidenum">
              <a:rPr kumimoji="1" lang="ja-JP" altLang="en-US" smtClean="0"/>
              <a:t>‹#›</a:t>
            </a:fld>
            <a:endParaRPr kumimoji="1" lang="ja-JP" altLang="en-US"/>
          </a:p>
        </p:txBody>
      </p:sp>
    </p:spTree>
    <p:extLst>
      <p:ext uri="{BB962C8B-B14F-4D97-AF65-F5344CB8AC3E}">
        <p14:creationId xmlns:p14="http://schemas.microsoft.com/office/powerpoint/2010/main" val="96221010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1425"/>
            <a:ext cx="5953125" cy="3349625"/>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02DBE52F-277A-45D4-99F8-2E7057D1AD61}" type="slidenum">
              <a:rPr kumimoji="1" lang="ja-JP" altLang="en-US" smtClean="0"/>
              <a:t>2</a:t>
            </a:fld>
            <a:endParaRPr kumimoji="1" lang="ja-JP" altLang="en-US"/>
          </a:p>
        </p:txBody>
      </p:sp>
    </p:spTree>
    <p:extLst>
      <p:ext uri="{BB962C8B-B14F-4D97-AF65-F5344CB8AC3E}">
        <p14:creationId xmlns:p14="http://schemas.microsoft.com/office/powerpoint/2010/main" val="4879372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スライド イメージ プレースホルダー 1"/>
          <p:cNvSpPr>
            <a:spLocks noGrp="1" noRot="1" noChangeAspect="1" noTextEdit="1"/>
          </p:cNvSpPr>
          <p:nvPr>
            <p:ph type="sldImg"/>
          </p:nvPr>
        </p:nvSpPr>
        <p:spPr>
          <a:xfrm>
            <a:off x="138113" y="1347788"/>
            <a:ext cx="6462712" cy="3636962"/>
          </a:xfrm>
          <a:ln/>
        </p:spPr>
      </p:sp>
      <p:sp>
        <p:nvSpPr>
          <p:cNvPr id="59395" name="ノート プレースホルダー 2"/>
          <p:cNvSpPr>
            <a:spLocks noGrp="1"/>
          </p:cNvSpPr>
          <p:nvPr>
            <p:ph type="body" idx="1"/>
          </p:nvPr>
        </p:nvSpPr>
        <p:spPr>
          <a:noFill/>
        </p:spPr>
        <p:txBody>
          <a:bodyPr/>
          <a:lstStyle/>
          <a:p>
            <a:endParaRPr lang="ja-JP" altLang="en-US" smtClean="0">
              <a:latin typeface="Arial" panose="020B0604020202020204" pitchFamily="34" charset="0"/>
            </a:endParaRPr>
          </a:p>
        </p:txBody>
      </p:sp>
      <p:sp>
        <p:nvSpPr>
          <p:cNvPr id="59396" name="スライド番号プレースホルダー 3"/>
          <p:cNvSpPr>
            <a:spLocks noGrp="1"/>
          </p:cNvSpPr>
          <p:nvPr>
            <p:ph type="sldNum" sz="quarter" idx="5"/>
          </p:nvPr>
        </p:nvSpPr>
        <p:spPr>
          <a:noFill/>
        </p:spPr>
        <p:txBody>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fld id="{49C36EEB-E5CF-4247-8726-76D9688F9A6E}" type="slidenum">
              <a:rPr lang="en-US" altLang="ja-JP" sz="1200">
                <a:solidFill>
                  <a:srgbClr val="000000"/>
                </a:solidFill>
              </a:rPr>
              <a:pPr/>
              <a:t>12</a:t>
            </a:fld>
            <a:endParaRPr lang="en-US" altLang="ja-JP" sz="1200">
              <a:solidFill>
                <a:srgbClr val="000000"/>
              </a:solidFill>
            </a:endParaRPr>
          </a:p>
        </p:txBody>
      </p:sp>
    </p:spTree>
    <p:extLst>
      <p:ext uri="{BB962C8B-B14F-4D97-AF65-F5344CB8AC3E}">
        <p14:creationId xmlns:p14="http://schemas.microsoft.com/office/powerpoint/2010/main" val="15156557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9454A517-5C64-4676-BC03-F865B947FAFA}" type="slidenum">
              <a:rPr kumimoji="1" lang="ja-JP" altLang="en-US" smtClean="0"/>
              <a:t>20</a:t>
            </a:fld>
            <a:endParaRPr kumimoji="1" lang="ja-JP" altLang="en-US"/>
          </a:p>
        </p:txBody>
      </p:sp>
    </p:spTree>
    <p:extLst>
      <p:ext uri="{BB962C8B-B14F-4D97-AF65-F5344CB8AC3E}">
        <p14:creationId xmlns:p14="http://schemas.microsoft.com/office/powerpoint/2010/main" val="3628629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4100"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itchFamily="34" charset="0"/>
                <a:ea typeface="ＭＳ Ｐゴシック" pitchFamily="50" charset="-128"/>
              </a:defRPr>
            </a:lvl1pPr>
            <a:lvl2pPr marL="741363" indent="-284163">
              <a:spcBef>
                <a:spcPct val="30000"/>
              </a:spcBef>
              <a:defRPr kumimoji="1" sz="1200">
                <a:solidFill>
                  <a:schemeClr val="tx1"/>
                </a:solidFill>
                <a:latin typeface="Calibri" pitchFamily="34" charset="0"/>
                <a:ea typeface="ＭＳ Ｐゴシック" pitchFamily="50" charset="-128"/>
              </a:defRPr>
            </a:lvl2pPr>
            <a:lvl3pPr marL="1141413" indent="-227013">
              <a:spcBef>
                <a:spcPct val="30000"/>
              </a:spcBef>
              <a:defRPr kumimoji="1" sz="1200">
                <a:solidFill>
                  <a:schemeClr val="tx1"/>
                </a:solidFill>
                <a:latin typeface="Calibri" pitchFamily="34" charset="0"/>
                <a:ea typeface="ＭＳ Ｐゴシック" pitchFamily="50" charset="-128"/>
              </a:defRPr>
            </a:lvl3pPr>
            <a:lvl4pPr marL="1597025" indent="-227013">
              <a:spcBef>
                <a:spcPct val="30000"/>
              </a:spcBef>
              <a:defRPr kumimoji="1" sz="1200">
                <a:solidFill>
                  <a:schemeClr val="tx1"/>
                </a:solidFill>
                <a:latin typeface="Calibri" pitchFamily="34" charset="0"/>
                <a:ea typeface="ＭＳ Ｐゴシック" pitchFamily="50" charset="-128"/>
              </a:defRPr>
            </a:lvl4pPr>
            <a:lvl5pPr marL="2054225" indent="-227013">
              <a:spcBef>
                <a:spcPct val="30000"/>
              </a:spcBef>
              <a:defRPr kumimoji="1" sz="1200">
                <a:solidFill>
                  <a:schemeClr val="tx1"/>
                </a:solidFill>
                <a:latin typeface="Calibri" pitchFamily="34" charset="0"/>
                <a:ea typeface="ＭＳ Ｐゴシック" pitchFamily="50" charset="-128"/>
              </a:defRPr>
            </a:lvl5pPr>
            <a:lvl6pPr marL="2511425" indent="-227013"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6pPr>
            <a:lvl7pPr marL="2968625" indent="-227013"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7pPr>
            <a:lvl8pPr marL="3425825" indent="-227013"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8pPr>
            <a:lvl9pPr marL="3883025" indent="-227013"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9pPr>
          </a:lstStyle>
          <a:p>
            <a:pPr>
              <a:spcBef>
                <a:spcPct val="0"/>
              </a:spcBef>
            </a:pPr>
            <a:fld id="{F5E9FCE4-6B1A-4B11-A394-00B454D6CE96}" type="slidenum">
              <a:rPr lang="ja-JP" altLang="en-US">
                <a:solidFill>
                  <a:prstClr val="black"/>
                </a:solidFill>
              </a:rPr>
              <a:pPr>
                <a:spcBef>
                  <a:spcPct val="0"/>
                </a:spcBef>
              </a:pPr>
              <a:t>24</a:t>
            </a:fld>
            <a:endParaRPr lang="ja-JP" altLang="en-US">
              <a:solidFill>
                <a:prstClr val="black"/>
              </a:solidFill>
            </a:endParaRPr>
          </a:p>
        </p:txBody>
      </p:sp>
    </p:spTree>
    <p:extLst>
      <p:ext uri="{BB962C8B-B14F-4D97-AF65-F5344CB8AC3E}">
        <p14:creationId xmlns:p14="http://schemas.microsoft.com/office/powerpoint/2010/main" val="4061982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スライド イメージ プレースホルダー 1"/>
          <p:cNvSpPr>
            <a:spLocks noGrp="1" noRot="1" noChangeAspect="1" noTextEdit="1"/>
          </p:cNvSpPr>
          <p:nvPr>
            <p:ph type="sldImg"/>
          </p:nvPr>
        </p:nvSpPr>
        <p:spPr>
          <a:ln/>
        </p:spPr>
      </p:sp>
      <p:sp>
        <p:nvSpPr>
          <p:cNvPr id="43011" name="ノート プレースホルダー 2"/>
          <p:cNvSpPr>
            <a:spLocks noGrp="1"/>
          </p:cNvSpPr>
          <p:nvPr>
            <p:ph type="body" idx="1"/>
          </p:nvPr>
        </p:nvSpPr>
        <p:spPr>
          <a:noFill/>
        </p:spPr>
        <p:txBody>
          <a:bodyPr/>
          <a:lstStyle/>
          <a:p>
            <a:endParaRPr lang="ja-JP" altLang="en-US" smtClean="0">
              <a:ea typeface="ＭＳ Ｐ明朝" charset="-128"/>
            </a:endParaRPr>
          </a:p>
        </p:txBody>
      </p:sp>
      <p:sp>
        <p:nvSpPr>
          <p:cNvPr id="43012" name="スライド番号プレースホルダー 3"/>
          <p:cNvSpPr>
            <a:spLocks noGrp="1"/>
          </p:cNvSpPr>
          <p:nvPr>
            <p:ph type="sldNum" sz="quarter" idx="5"/>
          </p:nvPr>
        </p:nvSpPr>
        <p:spPr>
          <a:noFill/>
        </p:spPr>
        <p:txBody>
          <a:bodyPr/>
          <a:lstStyle>
            <a:lvl1pPr>
              <a:defRPr kumimoji="1" sz="2400">
                <a:solidFill>
                  <a:schemeClr val="tx1"/>
                </a:solidFill>
                <a:latin typeface="Arial" charset="0"/>
                <a:ea typeface="ＭＳ Ｐゴシック" charset="-128"/>
              </a:defRPr>
            </a:lvl1pPr>
            <a:lvl2pPr marL="742950" indent="-285750">
              <a:defRPr kumimoji="1" sz="2400">
                <a:solidFill>
                  <a:schemeClr val="tx1"/>
                </a:solidFill>
                <a:latin typeface="Arial" charset="0"/>
                <a:ea typeface="ＭＳ Ｐゴシック" charset="-128"/>
              </a:defRPr>
            </a:lvl2pPr>
            <a:lvl3pPr marL="1143000" indent="-228600">
              <a:defRPr kumimoji="1" sz="2400">
                <a:solidFill>
                  <a:schemeClr val="tx1"/>
                </a:solidFill>
                <a:latin typeface="Arial" charset="0"/>
                <a:ea typeface="ＭＳ Ｐゴシック" charset="-128"/>
              </a:defRPr>
            </a:lvl3pPr>
            <a:lvl4pPr marL="1601788" indent="-228600">
              <a:defRPr kumimoji="1" sz="2400">
                <a:solidFill>
                  <a:schemeClr val="tx1"/>
                </a:solidFill>
                <a:latin typeface="Arial" charset="0"/>
                <a:ea typeface="ＭＳ Ｐゴシック" charset="-128"/>
              </a:defRPr>
            </a:lvl4pPr>
            <a:lvl5pPr marL="2058988" indent="-228600">
              <a:defRPr kumimoji="1" sz="2400">
                <a:solidFill>
                  <a:schemeClr val="tx1"/>
                </a:solidFill>
                <a:latin typeface="Arial" charset="0"/>
                <a:ea typeface="ＭＳ Ｐゴシック" charset="-128"/>
              </a:defRPr>
            </a:lvl5pPr>
            <a:lvl6pPr marL="2516188"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3388"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30588"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7788"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fld id="{78E2B4D7-2DA8-4CE4-B63C-5715F734B7A2}" type="slidenum">
              <a:rPr lang="ja-JP" altLang="en-US" sz="1200" smtClean="0">
                <a:solidFill>
                  <a:prstClr val="black"/>
                </a:solidFill>
              </a:rPr>
              <a:pPr/>
              <a:t>25</a:t>
            </a:fld>
            <a:endParaRPr lang="ja-JP" altLang="en-US" sz="1200" smtClean="0">
              <a:solidFill>
                <a:prstClr val="black"/>
              </a:solidFill>
            </a:endParaRPr>
          </a:p>
        </p:txBody>
      </p:sp>
    </p:spTree>
    <p:extLst>
      <p:ext uri="{BB962C8B-B14F-4D97-AF65-F5344CB8AC3E}">
        <p14:creationId xmlns:p14="http://schemas.microsoft.com/office/powerpoint/2010/main" val="7039435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375ABBF6-76B7-4170-B012-1F5C667697C3}" type="datetimeFigureOut">
              <a:rPr kumimoji="1" lang="ja-JP" altLang="en-US" smtClean="0"/>
              <a:t>2017/1/17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16BD22A-CD18-4C2D-BC85-ECCC89665006}" type="slidenum">
              <a:rPr kumimoji="1" lang="ja-JP" altLang="en-US" smtClean="0"/>
              <a:t>‹#›</a:t>
            </a:fld>
            <a:endParaRPr kumimoji="1" lang="ja-JP" altLang="en-US"/>
          </a:p>
        </p:txBody>
      </p:sp>
    </p:spTree>
    <p:extLst>
      <p:ext uri="{BB962C8B-B14F-4D97-AF65-F5344CB8AC3E}">
        <p14:creationId xmlns:p14="http://schemas.microsoft.com/office/powerpoint/2010/main" val="14632412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375ABBF6-76B7-4170-B012-1F5C667697C3}" type="datetimeFigureOut">
              <a:rPr kumimoji="1" lang="ja-JP" altLang="en-US" smtClean="0"/>
              <a:t>2017/1/17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16BD22A-CD18-4C2D-BC85-ECCC89665006}" type="slidenum">
              <a:rPr kumimoji="1" lang="ja-JP" altLang="en-US" smtClean="0"/>
              <a:t>‹#›</a:t>
            </a:fld>
            <a:endParaRPr kumimoji="1" lang="ja-JP" altLang="en-US"/>
          </a:p>
        </p:txBody>
      </p:sp>
    </p:spTree>
    <p:extLst>
      <p:ext uri="{BB962C8B-B14F-4D97-AF65-F5344CB8AC3E}">
        <p14:creationId xmlns:p14="http://schemas.microsoft.com/office/powerpoint/2010/main" val="2644523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375ABBF6-76B7-4170-B012-1F5C667697C3}" type="datetimeFigureOut">
              <a:rPr kumimoji="1" lang="ja-JP" altLang="en-US" smtClean="0"/>
              <a:t>2017/1/17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16BD22A-CD18-4C2D-BC85-ECCC89665006}" type="slidenum">
              <a:rPr kumimoji="1" lang="ja-JP" altLang="en-US" smtClean="0"/>
              <a:t>‹#›</a:t>
            </a:fld>
            <a:endParaRPr kumimoji="1" lang="ja-JP" altLang="en-US"/>
          </a:p>
        </p:txBody>
      </p:sp>
    </p:spTree>
    <p:extLst>
      <p:ext uri="{BB962C8B-B14F-4D97-AF65-F5344CB8AC3E}">
        <p14:creationId xmlns:p14="http://schemas.microsoft.com/office/powerpoint/2010/main" val="34533358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375ABBF6-76B7-4170-B012-1F5C667697C3}" type="datetimeFigureOut">
              <a:rPr kumimoji="1" lang="ja-JP" altLang="en-US" smtClean="0"/>
              <a:t>2017/1/17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16BD22A-CD18-4C2D-BC85-ECCC89665006}" type="slidenum">
              <a:rPr kumimoji="1" lang="ja-JP" altLang="en-US" smtClean="0"/>
              <a:t>‹#›</a:t>
            </a:fld>
            <a:endParaRPr kumimoji="1" lang="ja-JP" altLang="en-US"/>
          </a:p>
        </p:txBody>
      </p:sp>
    </p:spTree>
    <p:extLst>
      <p:ext uri="{BB962C8B-B14F-4D97-AF65-F5344CB8AC3E}">
        <p14:creationId xmlns:p14="http://schemas.microsoft.com/office/powerpoint/2010/main" val="33229555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375ABBF6-76B7-4170-B012-1F5C667697C3}" type="datetimeFigureOut">
              <a:rPr kumimoji="1" lang="ja-JP" altLang="en-US" smtClean="0"/>
              <a:t>2017/1/17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16BD22A-CD18-4C2D-BC85-ECCC89665006}" type="slidenum">
              <a:rPr kumimoji="1" lang="ja-JP" altLang="en-US" smtClean="0"/>
              <a:t>‹#›</a:t>
            </a:fld>
            <a:endParaRPr kumimoji="1" lang="ja-JP" altLang="en-US"/>
          </a:p>
        </p:txBody>
      </p:sp>
    </p:spTree>
    <p:extLst>
      <p:ext uri="{BB962C8B-B14F-4D97-AF65-F5344CB8AC3E}">
        <p14:creationId xmlns:p14="http://schemas.microsoft.com/office/powerpoint/2010/main" val="39311184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375ABBF6-76B7-4170-B012-1F5C667697C3}" type="datetimeFigureOut">
              <a:rPr kumimoji="1" lang="ja-JP" altLang="en-US" smtClean="0"/>
              <a:t>2017/1/17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B16BD22A-CD18-4C2D-BC85-ECCC89665006}" type="slidenum">
              <a:rPr kumimoji="1" lang="ja-JP" altLang="en-US" smtClean="0"/>
              <a:t>‹#›</a:t>
            </a:fld>
            <a:endParaRPr kumimoji="1" lang="ja-JP" altLang="en-US"/>
          </a:p>
        </p:txBody>
      </p:sp>
    </p:spTree>
    <p:extLst>
      <p:ext uri="{BB962C8B-B14F-4D97-AF65-F5344CB8AC3E}">
        <p14:creationId xmlns:p14="http://schemas.microsoft.com/office/powerpoint/2010/main" val="3585977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375ABBF6-76B7-4170-B012-1F5C667697C3}" type="datetimeFigureOut">
              <a:rPr kumimoji="1" lang="ja-JP" altLang="en-US" smtClean="0"/>
              <a:t>2017/1/17</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B16BD22A-CD18-4C2D-BC85-ECCC89665006}" type="slidenum">
              <a:rPr kumimoji="1" lang="ja-JP" altLang="en-US" smtClean="0"/>
              <a:t>‹#›</a:t>
            </a:fld>
            <a:endParaRPr kumimoji="1" lang="ja-JP" altLang="en-US"/>
          </a:p>
        </p:txBody>
      </p:sp>
    </p:spTree>
    <p:extLst>
      <p:ext uri="{BB962C8B-B14F-4D97-AF65-F5344CB8AC3E}">
        <p14:creationId xmlns:p14="http://schemas.microsoft.com/office/powerpoint/2010/main" val="184415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375ABBF6-76B7-4170-B012-1F5C667697C3}" type="datetimeFigureOut">
              <a:rPr kumimoji="1" lang="ja-JP" altLang="en-US" smtClean="0"/>
              <a:t>2017/1/17</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B16BD22A-CD18-4C2D-BC85-ECCC89665006}" type="slidenum">
              <a:rPr kumimoji="1" lang="ja-JP" altLang="en-US" smtClean="0"/>
              <a:t>‹#›</a:t>
            </a:fld>
            <a:endParaRPr kumimoji="1" lang="ja-JP" altLang="en-US"/>
          </a:p>
        </p:txBody>
      </p:sp>
    </p:spTree>
    <p:extLst>
      <p:ext uri="{BB962C8B-B14F-4D97-AF65-F5344CB8AC3E}">
        <p14:creationId xmlns:p14="http://schemas.microsoft.com/office/powerpoint/2010/main" val="13280678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375ABBF6-76B7-4170-B012-1F5C667697C3}" type="datetimeFigureOut">
              <a:rPr kumimoji="1" lang="ja-JP" altLang="en-US" smtClean="0"/>
              <a:t>2017/1/17</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B16BD22A-CD18-4C2D-BC85-ECCC89665006}" type="slidenum">
              <a:rPr kumimoji="1" lang="ja-JP" altLang="en-US" smtClean="0"/>
              <a:t>‹#›</a:t>
            </a:fld>
            <a:endParaRPr kumimoji="1" lang="ja-JP" altLang="en-US"/>
          </a:p>
        </p:txBody>
      </p:sp>
    </p:spTree>
    <p:extLst>
      <p:ext uri="{BB962C8B-B14F-4D97-AF65-F5344CB8AC3E}">
        <p14:creationId xmlns:p14="http://schemas.microsoft.com/office/powerpoint/2010/main" val="6196607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375ABBF6-76B7-4170-B012-1F5C667697C3}" type="datetimeFigureOut">
              <a:rPr kumimoji="1" lang="ja-JP" altLang="en-US" smtClean="0"/>
              <a:t>2017/1/17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B16BD22A-CD18-4C2D-BC85-ECCC89665006}" type="slidenum">
              <a:rPr kumimoji="1" lang="ja-JP" altLang="en-US" smtClean="0"/>
              <a:t>‹#›</a:t>
            </a:fld>
            <a:endParaRPr kumimoji="1" lang="ja-JP" altLang="en-US"/>
          </a:p>
        </p:txBody>
      </p:sp>
    </p:spTree>
    <p:extLst>
      <p:ext uri="{BB962C8B-B14F-4D97-AF65-F5344CB8AC3E}">
        <p14:creationId xmlns:p14="http://schemas.microsoft.com/office/powerpoint/2010/main" val="24492618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375ABBF6-76B7-4170-B012-1F5C667697C3}" type="datetimeFigureOut">
              <a:rPr kumimoji="1" lang="ja-JP" altLang="en-US" smtClean="0"/>
              <a:t>2017/1/17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B16BD22A-CD18-4C2D-BC85-ECCC89665006}" type="slidenum">
              <a:rPr kumimoji="1" lang="ja-JP" altLang="en-US" smtClean="0"/>
              <a:t>‹#›</a:t>
            </a:fld>
            <a:endParaRPr kumimoji="1" lang="ja-JP" altLang="en-US"/>
          </a:p>
        </p:txBody>
      </p:sp>
    </p:spTree>
    <p:extLst>
      <p:ext uri="{BB962C8B-B14F-4D97-AF65-F5344CB8AC3E}">
        <p14:creationId xmlns:p14="http://schemas.microsoft.com/office/powerpoint/2010/main" val="29780288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5ABBF6-76B7-4170-B012-1F5C667697C3}" type="datetimeFigureOut">
              <a:rPr kumimoji="1" lang="ja-JP" altLang="en-US" smtClean="0"/>
              <a:t>2017/1/17</a:t>
            </a:fld>
            <a:endParaRPr kumimoji="1" lang="ja-JP" altLang="en-US"/>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6BD22A-CD18-4C2D-BC85-ECCC89665006}" type="slidenum">
              <a:rPr kumimoji="1" lang="ja-JP" altLang="en-US" smtClean="0"/>
              <a:t>‹#›</a:t>
            </a:fld>
            <a:endParaRPr kumimoji="1" lang="ja-JP" altLang="en-US"/>
          </a:p>
        </p:txBody>
      </p:sp>
    </p:spTree>
    <p:extLst>
      <p:ext uri="{BB962C8B-B14F-4D97-AF65-F5344CB8AC3E}">
        <p14:creationId xmlns:p14="http://schemas.microsoft.com/office/powerpoint/2010/main" val="12041898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jpeg"/></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795337" y="1246188"/>
            <a:ext cx="10601325" cy="992187"/>
          </a:xfrm>
        </p:spPr>
        <p:txBody>
          <a:bodyPr>
            <a:noAutofit/>
          </a:bodyPr>
          <a:lstStyle/>
          <a:p>
            <a:r>
              <a:rPr kumimoji="1" lang="ja-JP" altLang="en-US" sz="4400" dirty="0" smtClean="0"/>
              <a:t>新都市のエネルギー・インフラストラクチャー</a:t>
            </a:r>
            <a:endParaRPr kumimoji="1" lang="ja-JP" altLang="en-US" sz="4400" dirty="0"/>
          </a:p>
        </p:txBody>
      </p:sp>
      <p:sp>
        <p:nvSpPr>
          <p:cNvPr id="3" name="サブタイトル 2"/>
          <p:cNvSpPr>
            <a:spLocks noGrp="1"/>
          </p:cNvSpPr>
          <p:nvPr>
            <p:ph type="subTitle" idx="1"/>
          </p:nvPr>
        </p:nvSpPr>
        <p:spPr>
          <a:xfrm>
            <a:off x="1524000" y="3963987"/>
            <a:ext cx="9144000" cy="2312987"/>
          </a:xfrm>
        </p:spPr>
        <p:txBody>
          <a:bodyPr>
            <a:normAutofit/>
          </a:bodyPr>
          <a:lstStyle/>
          <a:p>
            <a:r>
              <a:rPr kumimoji="1" lang="en-US" altLang="ja-JP" sz="2800" dirty="0" smtClean="0"/>
              <a:t>2016</a:t>
            </a:r>
            <a:r>
              <a:rPr kumimoji="1" lang="ja-JP" altLang="en-US" sz="2800" dirty="0" smtClean="0"/>
              <a:t>年</a:t>
            </a:r>
            <a:r>
              <a:rPr kumimoji="1" lang="en-US" altLang="ja-JP" sz="2800" dirty="0" smtClean="0"/>
              <a:t>11</a:t>
            </a:r>
            <a:r>
              <a:rPr kumimoji="1" lang="ja-JP" altLang="en-US" sz="2800" dirty="0" smtClean="0"/>
              <a:t>月</a:t>
            </a:r>
            <a:r>
              <a:rPr kumimoji="1" lang="en-US" altLang="ja-JP" sz="2800" dirty="0" smtClean="0"/>
              <a:t>18</a:t>
            </a:r>
            <a:r>
              <a:rPr kumimoji="1" lang="ja-JP" altLang="en-US" sz="2800" dirty="0" smtClean="0"/>
              <a:t>日</a:t>
            </a:r>
            <a:endParaRPr lang="en-US" altLang="ja-JP" sz="2800" dirty="0"/>
          </a:p>
          <a:p>
            <a:r>
              <a:rPr kumimoji="1" lang="ja-JP" altLang="en-US" sz="2800" dirty="0" smtClean="0"/>
              <a:t>建設産業史研究会</a:t>
            </a:r>
            <a:endParaRPr kumimoji="1" lang="en-US" altLang="ja-JP" sz="2800" dirty="0" smtClean="0"/>
          </a:p>
          <a:p>
            <a:endParaRPr kumimoji="1" lang="en-US" altLang="ja-JP" sz="2800" dirty="0" smtClean="0"/>
          </a:p>
          <a:p>
            <a:r>
              <a:rPr kumimoji="1" lang="ja-JP" altLang="en-US" sz="2800" dirty="0" smtClean="0"/>
              <a:t>早稲田大学名誉教授　　尾 島 俊 雄</a:t>
            </a:r>
            <a:endParaRPr kumimoji="1" lang="ja-JP" altLang="en-US" sz="2800" dirty="0"/>
          </a:p>
        </p:txBody>
      </p:sp>
    </p:spTree>
    <p:extLst>
      <p:ext uri="{BB962C8B-B14F-4D97-AF65-F5344CB8AC3E}">
        <p14:creationId xmlns:p14="http://schemas.microsoft.com/office/powerpoint/2010/main" val="8086335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487" t="17879" r="12875" b="10512"/>
          <a:stretch/>
        </p:blipFill>
        <p:spPr bwMode="auto">
          <a:xfrm>
            <a:off x="135636" y="784688"/>
            <a:ext cx="7631253" cy="5936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48" name="テキスト ボックス 1"/>
          <p:cNvSpPr txBox="1">
            <a:spLocks noChangeArrowheads="1"/>
          </p:cNvSpPr>
          <p:nvPr/>
        </p:nvSpPr>
        <p:spPr bwMode="auto">
          <a:xfrm>
            <a:off x="271315" y="6171683"/>
            <a:ext cx="7631253" cy="400110"/>
          </a:xfrm>
          <a:prstGeom prst="rect">
            <a:avLst/>
          </a:prstGeom>
          <a:solidFill>
            <a:schemeClr val="bg1"/>
          </a:solidFill>
          <a:ln>
            <a:noFill/>
          </a:ln>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2000" b="1" dirty="0">
                <a:solidFill>
                  <a:srgbClr val="0000FF"/>
                </a:solidFill>
              </a:rPr>
              <a:t>東日本大震災と阪神・淡路大震災におけるライフライン復旧過程比較</a:t>
            </a:r>
          </a:p>
        </p:txBody>
      </p:sp>
      <p:sp>
        <p:nvSpPr>
          <p:cNvPr id="6" name="Rectangle 2" descr="50%"/>
          <p:cNvSpPr txBox="1">
            <a:spLocks noChangeArrowheads="1"/>
          </p:cNvSpPr>
          <p:nvPr/>
        </p:nvSpPr>
        <p:spPr bwMode="auto">
          <a:xfrm>
            <a:off x="278043" y="13234"/>
            <a:ext cx="4623142" cy="660025"/>
          </a:xfrm>
          <a:prstGeom prst="rect">
            <a:avLst/>
          </a:prstGeom>
          <a:noFill/>
          <a:ln>
            <a:noFill/>
          </a:ln>
          <a:extLst/>
        </p:spPr>
        <p:txBody>
          <a:bodyPr anchor="ctr"/>
          <a:lstStyle>
            <a:lvl1pPr eaLnBrk="0" hangingPunct="0">
              <a:defRPr kumimoji="1" sz="1400">
                <a:solidFill>
                  <a:schemeClr val="tx1"/>
                </a:solidFill>
                <a:latin typeface="Arial" charset="0"/>
                <a:ea typeface="ＭＳ Ｐゴシック" pitchFamily="50" charset="-128"/>
              </a:defRPr>
            </a:lvl1pPr>
            <a:lvl2pPr marL="742950" indent="-285750" eaLnBrk="0" hangingPunct="0">
              <a:defRPr kumimoji="1" sz="1400">
                <a:solidFill>
                  <a:schemeClr val="tx1"/>
                </a:solidFill>
                <a:latin typeface="Arial" charset="0"/>
                <a:ea typeface="ＭＳ Ｐゴシック" pitchFamily="50" charset="-128"/>
              </a:defRPr>
            </a:lvl2pPr>
            <a:lvl3pPr marL="1143000" indent="-228600" eaLnBrk="0" hangingPunct="0">
              <a:defRPr kumimoji="1" sz="1400">
                <a:solidFill>
                  <a:schemeClr val="tx1"/>
                </a:solidFill>
                <a:latin typeface="Arial" charset="0"/>
                <a:ea typeface="ＭＳ Ｐゴシック" pitchFamily="50" charset="-128"/>
              </a:defRPr>
            </a:lvl3pPr>
            <a:lvl4pPr marL="1600200" indent="-228600" eaLnBrk="0" hangingPunct="0">
              <a:defRPr kumimoji="1" sz="1400">
                <a:solidFill>
                  <a:schemeClr val="tx1"/>
                </a:solidFill>
                <a:latin typeface="Arial" charset="0"/>
                <a:ea typeface="ＭＳ Ｐゴシック" pitchFamily="50" charset="-128"/>
              </a:defRPr>
            </a:lvl4pPr>
            <a:lvl5pPr marL="2057400" indent="-228600" eaLnBrk="0" hangingPunct="0">
              <a:defRPr kumimoji="1" sz="1400">
                <a:solidFill>
                  <a:schemeClr val="tx1"/>
                </a:solidFill>
                <a:latin typeface="Arial" charset="0"/>
                <a:ea typeface="ＭＳ Ｐゴシック" pitchFamily="50" charset="-128"/>
              </a:defRPr>
            </a:lvl5pPr>
            <a:lvl6pPr marL="2514600" indent="-228600" algn="r" eaLnBrk="0" fontAlgn="base" hangingPunct="0">
              <a:spcBef>
                <a:spcPct val="0"/>
              </a:spcBef>
              <a:spcAft>
                <a:spcPct val="0"/>
              </a:spcAft>
              <a:defRPr kumimoji="1" sz="1400">
                <a:solidFill>
                  <a:schemeClr val="tx1"/>
                </a:solidFill>
                <a:latin typeface="Arial" charset="0"/>
                <a:ea typeface="ＭＳ Ｐゴシック" pitchFamily="50" charset="-128"/>
              </a:defRPr>
            </a:lvl6pPr>
            <a:lvl7pPr marL="2971800" indent="-228600" algn="r" eaLnBrk="0" fontAlgn="base" hangingPunct="0">
              <a:spcBef>
                <a:spcPct val="0"/>
              </a:spcBef>
              <a:spcAft>
                <a:spcPct val="0"/>
              </a:spcAft>
              <a:defRPr kumimoji="1" sz="1400">
                <a:solidFill>
                  <a:schemeClr val="tx1"/>
                </a:solidFill>
                <a:latin typeface="Arial" charset="0"/>
                <a:ea typeface="ＭＳ Ｐゴシック" pitchFamily="50" charset="-128"/>
              </a:defRPr>
            </a:lvl7pPr>
            <a:lvl8pPr marL="3429000" indent="-228600" algn="r" eaLnBrk="0" fontAlgn="base" hangingPunct="0">
              <a:spcBef>
                <a:spcPct val="0"/>
              </a:spcBef>
              <a:spcAft>
                <a:spcPct val="0"/>
              </a:spcAft>
              <a:defRPr kumimoji="1" sz="1400">
                <a:solidFill>
                  <a:schemeClr val="tx1"/>
                </a:solidFill>
                <a:latin typeface="Arial" charset="0"/>
                <a:ea typeface="ＭＳ Ｐゴシック" pitchFamily="50" charset="-128"/>
              </a:defRPr>
            </a:lvl8pPr>
            <a:lvl9pPr marL="3886200" indent="-228600" algn="r" eaLnBrk="0" fontAlgn="base" hangingPunct="0">
              <a:spcBef>
                <a:spcPct val="0"/>
              </a:spcBef>
              <a:spcAft>
                <a:spcPct val="0"/>
              </a:spcAft>
              <a:defRPr kumimoji="1" sz="1400">
                <a:solidFill>
                  <a:schemeClr val="tx1"/>
                </a:solidFill>
                <a:latin typeface="Arial" charset="0"/>
                <a:ea typeface="ＭＳ Ｐゴシック" pitchFamily="50" charset="-128"/>
              </a:defRPr>
            </a:lvl9pPr>
          </a:lstStyle>
          <a:p>
            <a:pPr algn="l" eaLnBrk="1" hangingPunct="1"/>
            <a:r>
              <a:rPr lang="ja-JP" altLang="en-US" sz="3600" dirty="0" smtClean="0">
                <a:solidFill>
                  <a:srgbClr val="0000FF"/>
                </a:solidFill>
              </a:rPr>
              <a:t>６　都市インフラの復旧</a:t>
            </a:r>
            <a:endParaRPr lang="ja-JP" altLang="en-US" sz="3600" dirty="0">
              <a:solidFill>
                <a:schemeClr val="accent2"/>
              </a:solidFill>
            </a:endParaRPr>
          </a:p>
        </p:txBody>
      </p:sp>
      <p:sp>
        <p:nvSpPr>
          <p:cNvPr id="7" name="正方形/長方形 6"/>
          <p:cNvSpPr/>
          <p:nvPr/>
        </p:nvSpPr>
        <p:spPr>
          <a:xfrm>
            <a:off x="280417" y="165535"/>
            <a:ext cx="502920" cy="391997"/>
          </a:xfrm>
          <a:prstGeom prst="rect">
            <a:avLst/>
          </a:prstGeom>
          <a:noFill/>
          <a:ln w="28575">
            <a:solidFill>
              <a:srgbClr val="170C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8" name="グラフ 7"/>
          <p:cNvGraphicFramePr/>
          <p:nvPr>
            <p:extLst>
              <p:ext uri="{D42A27DB-BD31-4B8C-83A1-F6EECF244321}">
                <p14:modId xmlns:p14="http://schemas.microsoft.com/office/powerpoint/2010/main" val="1683480026"/>
              </p:ext>
            </p:extLst>
          </p:nvPr>
        </p:nvGraphicFramePr>
        <p:xfrm>
          <a:off x="7913997" y="3249801"/>
          <a:ext cx="3978488" cy="3053075"/>
        </p:xfrm>
        <a:graphic>
          <a:graphicData uri="http://schemas.openxmlformats.org/drawingml/2006/chart">
            <c:chart xmlns:c="http://schemas.openxmlformats.org/drawingml/2006/chart" xmlns:r="http://schemas.openxmlformats.org/officeDocument/2006/relationships" r:id="rId3"/>
          </a:graphicData>
        </a:graphic>
      </p:graphicFrame>
      <p:grpSp>
        <p:nvGrpSpPr>
          <p:cNvPr id="9" name="グループ化 8"/>
          <p:cNvGrpSpPr/>
          <p:nvPr/>
        </p:nvGrpSpPr>
        <p:grpSpPr>
          <a:xfrm>
            <a:off x="7902568" y="557532"/>
            <a:ext cx="4104219" cy="2354491"/>
            <a:chOff x="5403243" y="1351679"/>
            <a:chExt cx="3479900" cy="2354491"/>
          </a:xfrm>
        </p:grpSpPr>
        <p:grpSp>
          <p:nvGrpSpPr>
            <p:cNvPr id="10" name="グループ化 9"/>
            <p:cNvGrpSpPr/>
            <p:nvPr/>
          </p:nvGrpSpPr>
          <p:grpSpPr>
            <a:xfrm>
              <a:off x="5403243" y="1351679"/>
              <a:ext cx="3479900" cy="2354491"/>
              <a:chOff x="7204321" y="690013"/>
              <a:chExt cx="4639866" cy="3139320"/>
            </a:xfrm>
          </p:grpSpPr>
          <p:sp>
            <p:nvSpPr>
              <p:cNvPr id="12" name="テキスト ボックス 11"/>
              <p:cNvSpPr txBox="1"/>
              <p:nvPr/>
            </p:nvSpPr>
            <p:spPr>
              <a:xfrm>
                <a:off x="7217243" y="690013"/>
                <a:ext cx="4626944" cy="3139320"/>
              </a:xfrm>
              <a:prstGeom prst="rect">
                <a:avLst/>
              </a:prstGeom>
              <a:blipFill>
                <a:blip/>
                <a:tile tx="0" ty="0" sx="100000" sy="100000" flip="none" algn="tl"/>
              </a:blipFill>
              <a:scene3d>
                <a:camera prst="orthographicFront"/>
                <a:lightRig rig="threePt" dir="t"/>
              </a:scene3d>
              <a:sp3d>
                <a:bevelT w="165100" prst="coolSlant"/>
              </a:sp3d>
            </p:spPr>
            <p:txBody>
              <a:bodyPr>
                <a:spAutoFit/>
              </a:bodyPr>
              <a:lstStyle/>
              <a:p>
                <a:pPr eaLnBrk="1" hangingPunct="1">
                  <a:lnSpc>
                    <a:spcPct val="150000"/>
                  </a:lnSpc>
                  <a:defRPr/>
                </a:pPr>
                <a:r>
                  <a:rPr lang="ja-JP" altLang="en-US" sz="2600" dirty="0" smtClean="0"/>
                  <a:t>インフラ被害の主な特徴</a:t>
                </a:r>
                <a:endParaRPr lang="en-US" altLang="ja-JP" sz="2600" dirty="0" smtClean="0"/>
              </a:p>
              <a:p>
                <a:pPr marL="135731">
                  <a:defRPr/>
                </a:pPr>
                <a:r>
                  <a:rPr lang="ja-JP" altLang="en-US" b="1" dirty="0" smtClean="0"/>
                  <a:t>・</a:t>
                </a:r>
                <a:r>
                  <a:rPr lang="ja-JP" altLang="ja-JP" b="1" dirty="0"/>
                  <a:t>広域で甚大な複合的災害</a:t>
                </a:r>
                <a:endParaRPr lang="en-US" altLang="ja-JP" b="1" dirty="0"/>
              </a:p>
              <a:p>
                <a:pPr marL="135731">
                  <a:defRPr/>
                </a:pPr>
                <a:r>
                  <a:rPr lang="ja-JP" altLang="en-US" b="1" dirty="0"/>
                  <a:t>・</a:t>
                </a:r>
                <a:r>
                  <a:rPr lang="ja-JP" altLang="ja-JP" b="1" dirty="0"/>
                  <a:t>津波によるインフラ被害</a:t>
                </a:r>
                <a:endParaRPr lang="en-US" altLang="ja-JP" b="1" dirty="0"/>
              </a:p>
              <a:p>
                <a:pPr marL="135731">
                  <a:defRPr/>
                </a:pPr>
                <a:r>
                  <a:rPr lang="ja-JP" altLang="en-US" b="1" dirty="0"/>
                  <a:t>・</a:t>
                </a:r>
                <a:r>
                  <a:rPr lang="ja-JP" altLang="ja-JP" b="1" dirty="0"/>
                  <a:t>液状化によるインフラ被害</a:t>
                </a:r>
                <a:endParaRPr lang="en-US" altLang="ja-JP" b="1" dirty="0"/>
              </a:p>
              <a:p>
                <a:pPr marL="135731">
                  <a:tabLst>
                    <a:tab pos="2019300" algn="l"/>
                  </a:tabLst>
                  <a:defRPr/>
                </a:pPr>
                <a:r>
                  <a:rPr lang="ja-JP" altLang="en-US" b="1" dirty="0"/>
                  <a:t>・</a:t>
                </a:r>
                <a:r>
                  <a:rPr lang="ja-JP" altLang="ja-JP" b="1" dirty="0"/>
                  <a:t>原発電事故による影響</a:t>
                </a:r>
                <a:endParaRPr lang="en-US" altLang="ja-JP" b="1" dirty="0"/>
              </a:p>
              <a:p>
                <a:pPr marL="135731">
                  <a:tabLst>
                    <a:tab pos="2019300" algn="l"/>
                  </a:tabLst>
                  <a:defRPr/>
                </a:pPr>
                <a:r>
                  <a:rPr lang="ja-JP" altLang="en-US" b="1" dirty="0"/>
                  <a:t>・エネルギー（電力、燃料）逼迫</a:t>
                </a:r>
                <a:endParaRPr lang="ja-JP" altLang="ja-JP" b="1" dirty="0"/>
              </a:p>
              <a:p>
                <a:pPr marL="135731">
                  <a:tabLst>
                    <a:tab pos="2019300" algn="l"/>
                  </a:tabLst>
                  <a:defRPr/>
                </a:pPr>
                <a:r>
                  <a:rPr lang="ja-JP" altLang="en-US" b="1" dirty="0"/>
                  <a:t>・首都圏混乱（帰宅困難等災害認識）</a:t>
                </a:r>
              </a:p>
            </p:txBody>
          </p:sp>
          <p:sp>
            <p:nvSpPr>
              <p:cNvPr id="13" name="正方形/長方形 12"/>
              <p:cNvSpPr/>
              <p:nvPr/>
            </p:nvSpPr>
            <p:spPr>
              <a:xfrm>
                <a:off x="7204321" y="731790"/>
                <a:ext cx="4616169" cy="704740"/>
              </a:xfrm>
              <a:prstGeom prst="rect">
                <a:avLst/>
              </a:prstGeom>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ja-JP" altLang="en-US" sz="2400" dirty="0" smtClean="0">
                    <a:solidFill>
                      <a:srgbClr val="FF0000"/>
                    </a:solidFill>
                  </a:rPr>
                  <a:t>インフラ被害の主な特徴</a:t>
                </a:r>
                <a:endParaRPr lang="ja-JP" altLang="en-US" sz="2400" dirty="0">
                  <a:solidFill>
                    <a:srgbClr val="FF0000"/>
                  </a:solidFill>
                </a:endParaRPr>
              </a:p>
            </p:txBody>
          </p:sp>
        </p:grpSp>
        <p:sp>
          <p:nvSpPr>
            <p:cNvPr id="11" name="正方形/長方形 10"/>
            <p:cNvSpPr/>
            <p:nvPr/>
          </p:nvSpPr>
          <p:spPr>
            <a:xfrm>
              <a:off x="5412934" y="1374762"/>
              <a:ext cx="3462127" cy="2331408"/>
            </a:xfrm>
            <a:prstGeom prst="rect">
              <a:avLst/>
            </a:prstGeom>
            <a:no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ja-JP" altLang="en-US" sz="1350" dirty="0"/>
            </a:p>
          </p:txBody>
        </p:sp>
      </p:grpSp>
      <p:sp>
        <p:nvSpPr>
          <p:cNvPr id="14" name="テキスト ボックス 20"/>
          <p:cNvSpPr txBox="1">
            <a:spLocks noChangeArrowheads="1"/>
          </p:cNvSpPr>
          <p:nvPr/>
        </p:nvSpPr>
        <p:spPr bwMode="auto">
          <a:xfrm>
            <a:off x="8871172" y="5910073"/>
            <a:ext cx="273752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400" dirty="0"/>
              <a:t>インフラ復旧日数</a:t>
            </a:r>
          </a:p>
        </p:txBody>
      </p:sp>
    </p:spTree>
    <p:extLst>
      <p:ext uri="{BB962C8B-B14F-4D97-AF65-F5344CB8AC3E}">
        <p14:creationId xmlns:p14="http://schemas.microsoft.com/office/powerpoint/2010/main" val="5887044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p:cNvSpPr/>
          <p:nvPr/>
        </p:nvSpPr>
        <p:spPr bwMode="auto">
          <a:xfrm>
            <a:off x="8028087" y="3380415"/>
            <a:ext cx="677468" cy="532418"/>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bodyPr>
          <a:lstStyle/>
          <a:p>
            <a:pPr algn="r" fontAlgn="base">
              <a:spcBef>
                <a:spcPct val="0"/>
              </a:spcBef>
              <a:spcAft>
                <a:spcPct val="0"/>
              </a:spcAft>
            </a:pPr>
            <a:endParaRPr lang="ja-JP" altLang="en-US" sz="1400">
              <a:solidFill>
                <a:srgbClr val="FFFFFF"/>
              </a:solidFill>
            </a:endParaRPr>
          </a:p>
        </p:txBody>
      </p:sp>
      <p:pic>
        <p:nvPicPr>
          <p:cNvPr id="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299" t="43618" r="77748" b="50548"/>
          <a:stretch/>
        </p:blipFill>
        <p:spPr bwMode="auto">
          <a:xfrm>
            <a:off x="1645481" y="4103046"/>
            <a:ext cx="790576" cy="5457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正方形/長方形 29"/>
          <p:cNvSpPr/>
          <p:nvPr/>
        </p:nvSpPr>
        <p:spPr bwMode="auto">
          <a:xfrm>
            <a:off x="5161975" y="5002448"/>
            <a:ext cx="629716" cy="540188"/>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bodyPr>
          <a:lstStyle/>
          <a:p>
            <a:pPr algn="r" fontAlgn="base">
              <a:spcBef>
                <a:spcPct val="0"/>
              </a:spcBef>
              <a:spcAft>
                <a:spcPct val="0"/>
              </a:spcAft>
            </a:pPr>
            <a:endParaRPr lang="ja-JP" altLang="en-US" sz="1400">
              <a:solidFill>
                <a:srgbClr val="000000"/>
              </a:solidFill>
            </a:endParaRPr>
          </a:p>
        </p:txBody>
      </p:sp>
      <p:sp>
        <p:nvSpPr>
          <p:cNvPr id="2" name="正方形/長方形 1"/>
          <p:cNvSpPr/>
          <p:nvPr/>
        </p:nvSpPr>
        <p:spPr bwMode="auto">
          <a:xfrm>
            <a:off x="5368877" y="121819"/>
            <a:ext cx="973641" cy="2102069"/>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bodyPr>
          <a:lstStyle/>
          <a:p>
            <a:pPr algn="r" fontAlgn="base">
              <a:spcBef>
                <a:spcPct val="0"/>
              </a:spcBef>
              <a:spcAft>
                <a:spcPct val="0"/>
              </a:spcAft>
            </a:pPr>
            <a:endParaRPr lang="ja-JP" altLang="en-US" sz="1400">
              <a:solidFill>
                <a:srgbClr val="000000"/>
              </a:solidFill>
            </a:endParaRPr>
          </a:p>
        </p:txBody>
      </p:sp>
      <p:sp>
        <p:nvSpPr>
          <p:cNvPr id="9" name="正方形/長方形 8"/>
          <p:cNvSpPr/>
          <p:nvPr/>
        </p:nvSpPr>
        <p:spPr bwMode="auto">
          <a:xfrm>
            <a:off x="8728367" y="111308"/>
            <a:ext cx="945931" cy="851338"/>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r" fontAlgn="base">
              <a:spcBef>
                <a:spcPct val="0"/>
              </a:spcBef>
              <a:spcAft>
                <a:spcPct val="0"/>
              </a:spcAft>
            </a:pPr>
            <a:endParaRPr lang="ja-JP" altLang="en-US" sz="1400">
              <a:solidFill>
                <a:srgbClr val="000000"/>
              </a:solidFill>
            </a:endParaRPr>
          </a:p>
        </p:txBody>
      </p:sp>
      <p:pic>
        <p:nvPicPr>
          <p:cNvPr id="2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3954" t="26853" r="7549" b="67732"/>
          <a:stretch/>
        </p:blipFill>
        <p:spPr bwMode="auto">
          <a:xfrm>
            <a:off x="9405512" y="4730193"/>
            <a:ext cx="561975" cy="506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正方形/長方形 12"/>
          <p:cNvSpPr/>
          <p:nvPr/>
        </p:nvSpPr>
        <p:spPr bwMode="auto">
          <a:xfrm>
            <a:off x="9486472" y="4304010"/>
            <a:ext cx="400692" cy="333254"/>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bodyPr>
          <a:lstStyle/>
          <a:p>
            <a:pPr algn="r" fontAlgn="base">
              <a:spcBef>
                <a:spcPct val="0"/>
              </a:spcBef>
              <a:spcAft>
                <a:spcPct val="0"/>
              </a:spcAft>
            </a:pPr>
            <a:r>
              <a:rPr lang="en-US" altLang="ja-JP" sz="2000" dirty="0">
                <a:solidFill>
                  <a:srgbClr val="000000"/>
                </a:solidFill>
              </a:rPr>
              <a:t>C</a:t>
            </a:r>
            <a:endParaRPr lang="ja-JP" altLang="en-US" sz="2000" dirty="0">
              <a:solidFill>
                <a:srgbClr val="000000"/>
              </a:solidFill>
            </a:endParaRPr>
          </a:p>
        </p:txBody>
      </p:sp>
      <p:sp>
        <p:nvSpPr>
          <p:cNvPr id="17" name="正方形/長方形 16"/>
          <p:cNvSpPr/>
          <p:nvPr/>
        </p:nvSpPr>
        <p:spPr bwMode="auto">
          <a:xfrm>
            <a:off x="1527586" y="503344"/>
            <a:ext cx="998485" cy="855205"/>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bodyPr>
          <a:lstStyle/>
          <a:p>
            <a:pPr algn="r" fontAlgn="base">
              <a:spcBef>
                <a:spcPct val="0"/>
              </a:spcBef>
              <a:spcAft>
                <a:spcPct val="0"/>
              </a:spcAft>
            </a:pPr>
            <a:endParaRPr lang="ja-JP" altLang="en-US" sz="1400">
              <a:solidFill>
                <a:srgbClr val="000000"/>
              </a:solidFill>
            </a:endParaRPr>
          </a:p>
        </p:txBody>
      </p:sp>
      <p:sp>
        <p:nvSpPr>
          <p:cNvPr id="15" name="正方形/長方形 14"/>
          <p:cNvSpPr/>
          <p:nvPr/>
        </p:nvSpPr>
        <p:spPr bwMode="auto">
          <a:xfrm>
            <a:off x="8557159" y="599671"/>
            <a:ext cx="1117138" cy="519239"/>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bodyPr>
          <a:lstStyle/>
          <a:p>
            <a:pPr algn="r" fontAlgn="base">
              <a:spcBef>
                <a:spcPct val="0"/>
              </a:spcBef>
              <a:spcAft>
                <a:spcPct val="0"/>
              </a:spcAft>
            </a:pPr>
            <a:endParaRPr lang="ja-JP" altLang="en-US" sz="1400">
              <a:solidFill>
                <a:srgbClr val="000000"/>
              </a:solidFill>
            </a:endParaRPr>
          </a:p>
        </p:txBody>
      </p:sp>
      <p:sp>
        <p:nvSpPr>
          <p:cNvPr id="41" name="正方形/長方形 40"/>
          <p:cNvSpPr/>
          <p:nvPr/>
        </p:nvSpPr>
        <p:spPr bwMode="auto">
          <a:xfrm>
            <a:off x="5161975" y="599671"/>
            <a:ext cx="1117138" cy="838713"/>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bodyPr>
          <a:lstStyle/>
          <a:p>
            <a:pPr algn="r" fontAlgn="base">
              <a:spcBef>
                <a:spcPct val="0"/>
              </a:spcBef>
              <a:spcAft>
                <a:spcPct val="0"/>
              </a:spcAft>
            </a:pPr>
            <a:endParaRPr lang="ja-JP" altLang="en-US" sz="1400">
              <a:solidFill>
                <a:srgbClr val="000000"/>
              </a:solidFill>
            </a:endParaRPr>
          </a:p>
        </p:txBody>
      </p:sp>
      <p:pic>
        <p:nvPicPr>
          <p:cNvPr id="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051" t="42959" r="77194" b="50548"/>
          <a:stretch/>
        </p:blipFill>
        <p:spPr bwMode="auto">
          <a:xfrm>
            <a:off x="4217968" y="1658271"/>
            <a:ext cx="1108215" cy="6073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4" name="正方形/長方形 63"/>
          <p:cNvSpPr/>
          <p:nvPr/>
        </p:nvSpPr>
        <p:spPr bwMode="auto">
          <a:xfrm>
            <a:off x="5326183" y="547833"/>
            <a:ext cx="1016335" cy="930177"/>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bodyPr>
          <a:lstStyle/>
          <a:p>
            <a:pPr algn="r" fontAlgn="base">
              <a:spcBef>
                <a:spcPct val="0"/>
              </a:spcBef>
              <a:spcAft>
                <a:spcPct val="0"/>
              </a:spcAft>
            </a:pPr>
            <a:endParaRPr lang="ja-JP" altLang="en-US" sz="1400">
              <a:solidFill>
                <a:srgbClr val="000000"/>
              </a:solidFill>
            </a:endParaRPr>
          </a:p>
        </p:txBody>
      </p:sp>
      <p:grpSp>
        <p:nvGrpSpPr>
          <p:cNvPr id="3" name="グループ化 2"/>
          <p:cNvGrpSpPr/>
          <p:nvPr/>
        </p:nvGrpSpPr>
        <p:grpSpPr>
          <a:xfrm>
            <a:off x="1620714" y="543538"/>
            <a:ext cx="9039725" cy="6195301"/>
            <a:chOff x="1620714" y="531346"/>
            <a:chExt cx="9039725" cy="6195301"/>
          </a:xfrm>
        </p:grpSpPr>
        <p:grpSp>
          <p:nvGrpSpPr>
            <p:cNvPr id="58" name="グループ化 57"/>
            <p:cNvGrpSpPr/>
            <p:nvPr/>
          </p:nvGrpSpPr>
          <p:grpSpPr>
            <a:xfrm>
              <a:off x="1640828" y="531346"/>
              <a:ext cx="3693328" cy="2923066"/>
              <a:chOff x="-11772" y="521641"/>
              <a:chExt cx="3693328" cy="2923066"/>
            </a:xfrm>
          </p:grpSpPr>
          <p:grpSp>
            <p:nvGrpSpPr>
              <p:cNvPr id="46" name="グループ化 45"/>
              <p:cNvGrpSpPr/>
              <p:nvPr/>
            </p:nvGrpSpPr>
            <p:grpSpPr>
              <a:xfrm>
                <a:off x="-11772" y="547832"/>
                <a:ext cx="3693328" cy="2896875"/>
                <a:chOff x="-11772" y="547832"/>
                <a:chExt cx="3693328" cy="2896875"/>
              </a:xfrm>
            </p:grpSpPr>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3829" t="14580" r="768" b="55308"/>
                <a:stretch/>
              </p:blipFill>
              <p:spPr bwMode="auto">
                <a:xfrm>
                  <a:off x="17161" y="547832"/>
                  <a:ext cx="3664395" cy="28167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正方形/長方形 17"/>
                <p:cNvSpPr/>
                <p:nvPr/>
              </p:nvSpPr>
              <p:spPr bwMode="auto">
                <a:xfrm>
                  <a:off x="-11772" y="3003057"/>
                  <a:ext cx="683176" cy="44165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r" fontAlgn="base">
                    <a:spcBef>
                      <a:spcPct val="0"/>
                    </a:spcBef>
                    <a:spcAft>
                      <a:spcPct val="0"/>
                    </a:spcAft>
                  </a:pPr>
                  <a:endParaRPr lang="ja-JP" altLang="en-US" sz="1400">
                    <a:solidFill>
                      <a:srgbClr val="000000"/>
                    </a:solidFill>
                  </a:endParaRPr>
                </a:p>
              </p:txBody>
            </p:sp>
            <p:grpSp>
              <p:nvGrpSpPr>
                <p:cNvPr id="23" name="グループ化 22"/>
                <p:cNvGrpSpPr/>
                <p:nvPr/>
              </p:nvGrpSpPr>
              <p:grpSpPr>
                <a:xfrm>
                  <a:off x="112277" y="1460220"/>
                  <a:ext cx="561975" cy="506575"/>
                  <a:chOff x="67887" y="1575630"/>
                  <a:chExt cx="561975" cy="506575"/>
                </a:xfrm>
              </p:grpSpPr>
              <p:pic>
                <p:nvPicPr>
                  <p:cNvPr id="2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3954" t="26853" r="7549" b="67732"/>
                  <a:stretch/>
                </p:blipFill>
                <p:spPr bwMode="auto">
                  <a:xfrm>
                    <a:off x="67887" y="1575630"/>
                    <a:ext cx="561975" cy="506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6" name="正方形/長方形 35"/>
                  <p:cNvSpPr/>
                  <p:nvPr/>
                </p:nvSpPr>
                <p:spPr bwMode="auto">
                  <a:xfrm>
                    <a:off x="128770" y="1655731"/>
                    <a:ext cx="400692" cy="333254"/>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bodyPr>
                  <a:lstStyle/>
                  <a:p>
                    <a:pPr algn="r" fontAlgn="base">
                      <a:spcBef>
                        <a:spcPct val="0"/>
                      </a:spcBef>
                      <a:spcAft>
                        <a:spcPct val="0"/>
                      </a:spcAft>
                    </a:pPr>
                    <a:r>
                      <a:rPr lang="ja-JP" altLang="en-US" sz="2000" b="1" dirty="0" smtClean="0">
                        <a:solidFill>
                          <a:srgbClr val="000000"/>
                        </a:solidFill>
                      </a:rPr>
                      <a:t>Ａ</a:t>
                    </a:r>
                    <a:endParaRPr lang="ja-JP" altLang="en-US" sz="2000" b="1" dirty="0">
                      <a:solidFill>
                        <a:srgbClr val="000000"/>
                      </a:solidFill>
                    </a:endParaRPr>
                  </a:p>
                </p:txBody>
              </p:sp>
            </p:grpSp>
            <p:sp>
              <p:nvSpPr>
                <p:cNvPr id="45" name="正方形/長方形 44"/>
                <p:cNvSpPr/>
                <p:nvPr/>
              </p:nvSpPr>
              <p:spPr bwMode="auto">
                <a:xfrm>
                  <a:off x="2661405" y="1745970"/>
                  <a:ext cx="683176" cy="44165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r" fontAlgn="base">
                    <a:spcBef>
                      <a:spcPct val="0"/>
                    </a:spcBef>
                    <a:spcAft>
                      <a:spcPct val="0"/>
                    </a:spcAft>
                  </a:pPr>
                  <a:endParaRPr lang="ja-JP" altLang="en-US" sz="1400">
                    <a:solidFill>
                      <a:srgbClr val="000000"/>
                    </a:solidFill>
                  </a:endParaRPr>
                </a:p>
              </p:txBody>
            </p:sp>
          </p:grpSp>
          <p:sp>
            <p:nvSpPr>
              <p:cNvPr id="57" name="正方形/長方形 56"/>
              <p:cNvSpPr/>
              <p:nvPr/>
            </p:nvSpPr>
            <p:spPr bwMode="auto">
              <a:xfrm>
                <a:off x="5518" y="521641"/>
                <a:ext cx="823647" cy="778508"/>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bodyPr>
              <a:lstStyle/>
              <a:p>
                <a:pPr algn="r" fontAlgn="base">
                  <a:spcBef>
                    <a:spcPct val="0"/>
                  </a:spcBef>
                  <a:spcAft>
                    <a:spcPct val="0"/>
                  </a:spcAft>
                </a:pPr>
                <a:endParaRPr lang="ja-JP" altLang="en-US" sz="1400">
                  <a:solidFill>
                    <a:srgbClr val="000000"/>
                  </a:solidFill>
                </a:endParaRPr>
              </a:p>
            </p:txBody>
          </p:sp>
        </p:grpSp>
        <p:grpSp>
          <p:nvGrpSpPr>
            <p:cNvPr id="63" name="グループ化 62"/>
            <p:cNvGrpSpPr/>
            <p:nvPr/>
          </p:nvGrpSpPr>
          <p:grpSpPr>
            <a:xfrm>
              <a:off x="1620714" y="3084029"/>
              <a:ext cx="4148408" cy="3642618"/>
              <a:chOff x="48136" y="3197370"/>
              <a:chExt cx="4148408" cy="3642618"/>
            </a:xfrm>
          </p:grpSpPr>
          <p:grpSp>
            <p:nvGrpSpPr>
              <p:cNvPr id="48" name="グループ化 47"/>
              <p:cNvGrpSpPr/>
              <p:nvPr/>
            </p:nvGrpSpPr>
            <p:grpSpPr>
              <a:xfrm>
                <a:off x="48136" y="3197370"/>
                <a:ext cx="4148408" cy="3642618"/>
                <a:chOff x="119283" y="3200751"/>
                <a:chExt cx="4148408" cy="3642618"/>
              </a:xfrm>
            </p:grpSpPr>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051" t="3935" r="42362" b="57126"/>
                <a:stretch/>
              </p:blipFill>
              <p:spPr bwMode="auto">
                <a:xfrm>
                  <a:off x="119283" y="3200751"/>
                  <a:ext cx="3412041" cy="36426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正方形/長方形 11"/>
                <p:cNvSpPr/>
                <p:nvPr/>
              </p:nvSpPr>
              <p:spPr bwMode="auto">
                <a:xfrm>
                  <a:off x="2596546" y="5234808"/>
                  <a:ext cx="1671145" cy="1375426"/>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r" fontAlgn="base">
                    <a:spcBef>
                      <a:spcPct val="0"/>
                    </a:spcBef>
                    <a:spcAft>
                      <a:spcPct val="0"/>
                    </a:spcAft>
                  </a:pPr>
                  <a:endParaRPr lang="ja-JP" altLang="en-US" sz="1400">
                    <a:solidFill>
                      <a:srgbClr val="000000"/>
                    </a:solidFill>
                  </a:endParaRPr>
                </a:p>
              </p:txBody>
            </p:sp>
            <p:grpSp>
              <p:nvGrpSpPr>
                <p:cNvPr id="47" name="グループ化 46"/>
                <p:cNvGrpSpPr/>
                <p:nvPr/>
              </p:nvGrpSpPr>
              <p:grpSpPr>
                <a:xfrm>
                  <a:off x="200269" y="4869704"/>
                  <a:ext cx="561975" cy="1003735"/>
                  <a:chOff x="2905133" y="5416121"/>
                  <a:chExt cx="561975" cy="1003735"/>
                </a:xfrm>
              </p:grpSpPr>
              <p:pic>
                <p:nvPicPr>
                  <p:cNvPr id="3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3954" t="26853" r="7549" b="67732"/>
                  <a:stretch/>
                </p:blipFill>
                <p:spPr bwMode="auto">
                  <a:xfrm>
                    <a:off x="2905133" y="5416121"/>
                    <a:ext cx="561975" cy="506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3954" t="26853" r="7549" b="67732"/>
                  <a:stretch/>
                </p:blipFill>
                <p:spPr bwMode="auto">
                  <a:xfrm>
                    <a:off x="2905133" y="5913281"/>
                    <a:ext cx="561975" cy="506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9" name="正方形/長方形 38"/>
                  <p:cNvSpPr/>
                  <p:nvPr/>
                </p:nvSpPr>
                <p:spPr bwMode="auto">
                  <a:xfrm>
                    <a:off x="2986094" y="5487099"/>
                    <a:ext cx="400692" cy="333254"/>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bodyPr>
                  <a:lstStyle/>
                  <a:p>
                    <a:pPr algn="r" fontAlgn="base">
                      <a:spcBef>
                        <a:spcPct val="0"/>
                      </a:spcBef>
                      <a:spcAft>
                        <a:spcPct val="0"/>
                      </a:spcAft>
                    </a:pPr>
                    <a:r>
                      <a:rPr lang="ja-JP" altLang="en-US" sz="2000" b="1" dirty="0" smtClean="0">
                        <a:solidFill>
                          <a:srgbClr val="000000"/>
                        </a:solidFill>
                      </a:rPr>
                      <a:t>Ｅ</a:t>
                    </a:r>
                    <a:endParaRPr lang="ja-JP" altLang="en-US" sz="2000" b="1" dirty="0">
                      <a:solidFill>
                        <a:srgbClr val="000000"/>
                      </a:solidFill>
                    </a:endParaRPr>
                  </a:p>
                </p:txBody>
              </p:sp>
              <p:sp>
                <p:nvSpPr>
                  <p:cNvPr id="40" name="正方形/長方形 39"/>
                  <p:cNvSpPr/>
                  <p:nvPr/>
                </p:nvSpPr>
                <p:spPr bwMode="auto">
                  <a:xfrm>
                    <a:off x="2973573" y="5969579"/>
                    <a:ext cx="400692" cy="333254"/>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bodyPr>
                  <a:lstStyle/>
                  <a:p>
                    <a:pPr algn="r" fontAlgn="base">
                      <a:spcBef>
                        <a:spcPct val="0"/>
                      </a:spcBef>
                      <a:spcAft>
                        <a:spcPct val="0"/>
                      </a:spcAft>
                    </a:pPr>
                    <a:r>
                      <a:rPr lang="ja-JP" altLang="en-US" sz="2000" b="1" dirty="0" smtClean="0">
                        <a:solidFill>
                          <a:srgbClr val="000000"/>
                        </a:solidFill>
                      </a:rPr>
                      <a:t>Ｆ</a:t>
                    </a:r>
                    <a:endParaRPr lang="ja-JP" altLang="en-US" sz="2000" b="1" dirty="0">
                      <a:solidFill>
                        <a:srgbClr val="000000"/>
                      </a:solidFill>
                    </a:endParaRPr>
                  </a:p>
                </p:txBody>
              </p:sp>
            </p:grpSp>
          </p:grpSp>
          <p:sp>
            <p:nvSpPr>
              <p:cNvPr id="62" name="正方形/長方形 61"/>
              <p:cNvSpPr/>
              <p:nvPr/>
            </p:nvSpPr>
            <p:spPr bwMode="auto">
              <a:xfrm>
                <a:off x="1754156" y="6519134"/>
                <a:ext cx="1493918" cy="320854"/>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bodyPr>
              <a:lstStyle/>
              <a:p>
                <a:pPr algn="r" fontAlgn="base">
                  <a:spcBef>
                    <a:spcPct val="0"/>
                  </a:spcBef>
                  <a:spcAft>
                    <a:spcPct val="0"/>
                  </a:spcAft>
                </a:pPr>
                <a:endParaRPr lang="ja-JP" altLang="en-US" sz="1400">
                  <a:solidFill>
                    <a:srgbClr val="000000"/>
                  </a:solidFill>
                </a:endParaRPr>
              </a:p>
            </p:txBody>
          </p:sp>
        </p:grpSp>
        <p:grpSp>
          <p:nvGrpSpPr>
            <p:cNvPr id="68" name="グループ化 67"/>
            <p:cNvGrpSpPr/>
            <p:nvPr/>
          </p:nvGrpSpPr>
          <p:grpSpPr>
            <a:xfrm>
              <a:off x="5216315" y="590485"/>
              <a:ext cx="5444124" cy="4785794"/>
              <a:chOff x="3692314" y="590485"/>
              <a:chExt cx="5444124" cy="4785794"/>
            </a:xfrm>
          </p:grpSpPr>
          <p:grpSp>
            <p:nvGrpSpPr>
              <p:cNvPr id="66" name="グループ化 65"/>
              <p:cNvGrpSpPr/>
              <p:nvPr/>
            </p:nvGrpSpPr>
            <p:grpSpPr>
              <a:xfrm>
                <a:off x="3692314" y="590485"/>
                <a:ext cx="5444124" cy="4785794"/>
                <a:chOff x="3692314" y="590485"/>
                <a:chExt cx="5444124" cy="4785794"/>
              </a:xfrm>
            </p:grpSpPr>
            <p:grpSp>
              <p:nvGrpSpPr>
                <p:cNvPr id="61" name="グループ化 60"/>
                <p:cNvGrpSpPr/>
                <p:nvPr/>
              </p:nvGrpSpPr>
              <p:grpSpPr>
                <a:xfrm>
                  <a:off x="3692314" y="616802"/>
                  <a:ext cx="5444124" cy="4759477"/>
                  <a:chOff x="3692314" y="616802"/>
                  <a:chExt cx="5444124" cy="4759477"/>
                </a:xfrm>
              </p:grpSpPr>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102" t="40175" r="14220" b="8946"/>
                  <a:stretch/>
                </p:blipFill>
                <p:spPr bwMode="auto">
                  <a:xfrm>
                    <a:off x="3734120" y="616802"/>
                    <a:ext cx="5402318" cy="47594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3954" t="26853" r="7549" b="67732"/>
                  <a:stretch/>
                </p:blipFill>
                <p:spPr bwMode="auto">
                  <a:xfrm>
                    <a:off x="7881511" y="3735871"/>
                    <a:ext cx="561975" cy="506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0" name="グループ化 19"/>
                  <p:cNvGrpSpPr/>
                  <p:nvPr/>
                </p:nvGrpSpPr>
                <p:grpSpPr>
                  <a:xfrm>
                    <a:off x="7900615" y="4735560"/>
                    <a:ext cx="561975" cy="506575"/>
                    <a:chOff x="7921163" y="4776656"/>
                    <a:chExt cx="561975" cy="506575"/>
                  </a:xfrm>
                </p:grpSpPr>
                <p:pic>
                  <p:nvPicPr>
                    <p:cNvPr id="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3954" t="26853" r="7549" b="67732"/>
                    <a:stretch/>
                  </p:blipFill>
                  <p:spPr bwMode="auto">
                    <a:xfrm>
                      <a:off x="7921163" y="4776656"/>
                      <a:ext cx="561975" cy="506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 name="正方形/長方形 34"/>
                    <p:cNvSpPr/>
                    <p:nvPr/>
                  </p:nvSpPr>
                  <p:spPr bwMode="auto">
                    <a:xfrm>
                      <a:off x="8001804" y="4863316"/>
                      <a:ext cx="400692" cy="333254"/>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bodyPr>
                    <a:lstStyle/>
                    <a:p>
                      <a:pPr algn="r" fontAlgn="base">
                        <a:spcBef>
                          <a:spcPct val="0"/>
                        </a:spcBef>
                        <a:spcAft>
                          <a:spcPct val="0"/>
                        </a:spcAft>
                      </a:pPr>
                      <a:r>
                        <a:rPr lang="ja-JP" altLang="en-US" sz="2000" b="1" dirty="0" smtClean="0">
                          <a:solidFill>
                            <a:srgbClr val="000000"/>
                          </a:solidFill>
                        </a:rPr>
                        <a:t>Ｄ</a:t>
                      </a:r>
                      <a:endParaRPr lang="ja-JP" altLang="en-US" sz="2000" b="1" dirty="0">
                        <a:solidFill>
                          <a:srgbClr val="000000"/>
                        </a:solidFill>
                      </a:endParaRPr>
                    </a:p>
                  </p:txBody>
                </p:sp>
              </p:grpSp>
              <p:grpSp>
                <p:nvGrpSpPr>
                  <p:cNvPr id="21" name="グループ化 20"/>
                  <p:cNvGrpSpPr/>
                  <p:nvPr/>
                </p:nvGrpSpPr>
                <p:grpSpPr>
                  <a:xfrm>
                    <a:off x="7881511" y="4233032"/>
                    <a:ext cx="561975" cy="506575"/>
                    <a:chOff x="7881511" y="4233032"/>
                    <a:chExt cx="561975" cy="506575"/>
                  </a:xfrm>
                </p:grpSpPr>
                <p:pic>
                  <p:nvPicPr>
                    <p:cNvPr id="2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3954" t="26853" r="7549" b="67732"/>
                    <a:stretch/>
                  </p:blipFill>
                  <p:spPr bwMode="auto">
                    <a:xfrm>
                      <a:off x="7881511" y="4233032"/>
                      <a:ext cx="561975" cy="506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4" name="正方形/長方形 43"/>
                    <p:cNvSpPr/>
                    <p:nvPr/>
                  </p:nvSpPr>
                  <p:spPr bwMode="auto">
                    <a:xfrm>
                      <a:off x="7943368" y="4298642"/>
                      <a:ext cx="400692" cy="333254"/>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bodyPr>
                    <a:lstStyle/>
                    <a:p>
                      <a:pPr algn="r" fontAlgn="base">
                        <a:spcBef>
                          <a:spcPct val="0"/>
                        </a:spcBef>
                        <a:spcAft>
                          <a:spcPct val="0"/>
                        </a:spcAft>
                      </a:pPr>
                      <a:r>
                        <a:rPr lang="ja-JP" altLang="en-US" sz="2000" b="1" dirty="0" smtClean="0">
                          <a:solidFill>
                            <a:srgbClr val="000000"/>
                          </a:solidFill>
                        </a:rPr>
                        <a:t>Ｃ</a:t>
                      </a:r>
                      <a:endParaRPr lang="ja-JP" altLang="en-US" sz="2000" b="1" dirty="0">
                        <a:solidFill>
                          <a:srgbClr val="000000"/>
                        </a:solidFill>
                      </a:endParaRPr>
                    </a:p>
                  </p:txBody>
                </p:sp>
              </p:grpSp>
              <p:sp>
                <p:nvSpPr>
                  <p:cNvPr id="59" name="正方形/長方形 58"/>
                  <p:cNvSpPr/>
                  <p:nvPr/>
                </p:nvSpPr>
                <p:spPr bwMode="auto">
                  <a:xfrm>
                    <a:off x="3692314" y="4086499"/>
                    <a:ext cx="622772" cy="543181"/>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bodyPr>
                  <a:lstStyle/>
                  <a:p>
                    <a:pPr algn="r" fontAlgn="base">
                      <a:spcBef>
                        <a:spcPct val="0"/>
                      </a:spcBef>
                      <a:spcAft>
                        <a:spcPct val="0"/>
                      </a:spcAft>
                    </a:pPr>
                    <a:endParaRPr lang="ja-JP" altLang="en-US" sz="1400">
                      <a:solidFill>
                        <a:srgbClr val="000000"/>
                      </a:solidFill>
                    </a:endParaRPr>
                  </a:p>
                </p:txBody>
              </p:sp>
            </p:grpSp>
            <p:sp>
              <p:nvSpPr>
                <p:cNvPr id="65" name="正方形/長方形 64"/>
                <p:cNvSpPr/>
                <p:nvPr/>
              </p:nvSpPr>
              <p:spPr bwMode="auto">
                <a:xfrm>
                  <a:off x="7346829" y="590485"/>
                  <a:ext cx="1016335" cy="528424"/>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bodyPr>
                <a:lstStyle/>
                <a:p>
                  <a:pPr algn="r" fontAlgn="base">
                    <a:spcBef>
                      <a:spcPct val="0"/>
                    </a:spcBef>
                    <a:spcAft>
                      <a:spcPct val="0"/>
                    </a:spcAft>
                  </a:pPr>
                  <a:endParaRPr lang="ja-JP" altLang="en-US" sz="1400">
                    <a:solidFill>
                      <a:srgbClr val="000000"/>
                    </a:solidFill>
                  </a:endParaRPr>
                </a:p>
              </p:txBody>
            </p:sp>
          </p:grpSp>
          <p:sp>
            <p:nvSpPr>
              <p:cNvPr id="67" name="正方形/長方形 66"/>
              <p:cNvSpPr/>
              <p:nvPr/>
            </p:nvSpPr>
            <p:spPr bwMode="auto">
              <a:xfrm>
                <a:off x="3844876" y="590486"/>
                <a:ext cx="1103642" cy="896144"/>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bodyPr>
              <a:lstStyle/>
              <a:p>
                <a:pPr algn="r" fontAlgn="base">
                  <a:spcBef>
                    <a:spcPct val="0"/>
                  </a:spcBef>
                  <a:spcAft>
                    <a:spcPct val="0"/>
                  </a:spcAft>
                </a:pPr>
                <a:endParaRPr lang="ja-JP" altLang="en-US" sz="1400">
                  <a:solidFill>
                    <a:srgbClr val="000000"/>
                  </a:solidFill>
                </a:endParaRPr>
              </a:p>
            </p:txBody>
          </p:sp>
        </p:grpSp>
      </p:grpSp>
      <p:sp>
        <p:nvSpPr>
          <p:cNvPr id="32" name="テキスト ボックス 31"/>
          <p:cNvSpPr txBox="1"/>
          <p:nvPr/>
        </p:nvSpPr>
        <p:spPr>
          <a:xfrm>
            <a:off x="175304" y="183855"/>
            <a:ext cx="10919416" cy="584775"/>
          </a:xfrm>
          <a:prstGeom prst="rect">
            <a:avLst/>
          </a:prstGeom>
          <a:noFill/>
          <a:ln>
            <a:noFill/>
          </a:ln>
        </p:spPr>
        <p:txBody>
          <a:bodyPr wrap="square" rtlCol="0" anchor="ctr" anchorCtr="0">
            <a:spAutoFit/>
          </a:bodyPr>
          <a:lstStyle/>
          <a:p>
            <a:r>
              <a:rPr lang="ja-JP" altLang="en-US" sz="3200" dirty="0" smtClean="0">
                <a:solidFill>
                  <a:srgbClr val="0000FF"/>
                </a:solidFill>
              </a:rPr>
              <a:t>（イ） </a:t>
            </a:r>
            <a:r>
              <a:rPr lang="ja-JP" altLang="en-US" sz="3200" dirty="0">
                <a:solidFill>
                  <a:srgbClr val="0000FF"/>
                </a:solidFill>
              </a:rPr>
              <a:t>建築インフラ（個別熱源）と都市インフラ（地域熱源）の比較</a:t>
            </a:r>
          </a:p>
        </p:txBody>
      </p:sp>
    </p:spTree>
    <p:extLst>
      <p:ext uri="{BB962C8B-B14F-4D97-AF65-F5344CB8AC3E}">
        <p14:creationId xmlns:p14="http://schemas.microsoft.com/office/powerpoint/2010/main" val="4232008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1" name="図 2"/>
          <p:cNvPicPr>
            <a:picLocks noChangeAspect="1"/>
          </p:cNvPicPr>
          <p:nvPr/>
        </p:nvPicPr>
        <p:blipFill rotWithShape="1">
          <a:blip r:embed="rId3" cstate="print">
            <a:extLst>
              <a:ext uri="{28A0092B-C50C-407E-A947-70E740481C1C}">
                <a14:useLocalDpi xmlns:a14="http://schemas.microsoft.com/office/drawing/2010/main" val="0"/>
              </a:ext>
            </a:extLst>
          </a:blip>
          <a:srcRect l="2901" t="18836" r="4002" b="19129"/>
          <a:stretch/>
        </p:blipFill>
        <p:spPr bwMode="auto">
          <a:xfrm>
            <a:off x="101516" y="1095509"/>
            <a:ext cx="11941741" cy="5625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テキスト ボックス 4"/>
          <p:cNvSpPr txBox="1"/>
          <p:nvPr/>
        </p:nvSpPr>
        <p:spPr>
          <a:xfrm>
            <a:off x="0" y="138874"/>
            <a:ext cx="10712788" cy="584775"/>
          </a:xfrm>
          <a:prstGeom prst="rect">
            <a:avLst/>
          </a:prstGeom>
          <a:solidFill>
            <a:schemeClr val="bg1"/>
          </a:solidFill>
          <a:ln>
            <a:noFill/>
          </a:ln>
        </p:spPr>
        <p:txBody>
          <a:bodyPr wrap="square" rtlCol="0" anchor="ctr" anchorCtr="0">
            <a:spAutoFit/>
          </a:bodyPr>
          <a:lstStyle/>
          <a:p>
            <a:r>
              <a:rPr lang="ja-JP" altLang="en-US" sz="3200" dirty="0">
                <a:solidFill>
                  <a:srgbClr val="0000FF"/>
                </a:solidFill>
              </a:rPr>
              <a:t> </a:t>
            </a:r>
            <a:r>
              <a:rPr lang="ja-JP" altLang="en-US" sz="3200" dirty="0" smtClean="0">
                <a:solidFill>
                  <a:srgbClr val="0000FF"/>
                </a:solidFill>
              </a:rPr>
              <a:t>（イ）経常費</a:t>
            </a:r>
            <a:r>
              <a:rPr lang="ja-JP" altLang="en-US" sz="3200" dirty="0">
                <a:solidFill>
                  <a:srgbClr val="0000FF"/>
                </a:solidFill>
              </a:rPr>
              <a:t>指数（熱供給に対して　円</a:t>
            </a:r>
            <a:r>
              <a:rPr lang="en-US" altLang="ja-JP" sz="3200" dirty="0">
                <a:solidFill>
                  <a:srgbClr val="0000FF"/>
                </a:solidFill>
              </a:rPr>
              <a:t>/GJ</a:t>
            </a:r>
            <a:r>
              <a:rPr lang="ja-JP" altLang="en-US" sz="3200" dirty="0">
                <a:solidFill>
                  <a:srgbClr val="0000FF"/>
                </a:solidFill>
              </a:rPr>
              <a:t>・年を指数化した値</a:t>
            </a:r>
            <a:r>
              <a:rPr lang="ja-JP" altLang="en-US" sz="3200" dirty="0" smtClean="0">
                <a:solidFill>
                  <a:srgbClr val="0000FF"/>
                </a:solidFill>
              </a:rPr>
              <a:t>）</a:t>
            </a:r>
            <a:endParaRPr lang="ja-JP" altLang="en-US" sz="3200" dirty="0">
              <a:solidFill>
                <a:srgbClr val="0000FF"/>
              </a:solidFill>
            </a:endParaRPr>
          </a:p>
        </p:txBody>
      </p:sp>
      <p:sp>
        <p:nvSpPr>
          <p:cNvPr id="2" name="スライド番号プレースホルダー 1"/>
          <p:cNvSpPr>
            <a:spLocks noGrp="1"/>
          </p:cNvSpPr>
          <p:nvPr>
            <p:ph type="sldNum" sz="quarter" idx="12"/>
          </p:nvPr>
        </p:nvSpPr>
        <p:spPr/>
        <p:txBody>
          <a:bodyPr/>
          <a:lstStyle/>
          <a:p>
            <a:fld id="{3E2E3C43-7658-40C2-98B4-6298F3163FD9}" type="slidenum">
              <a:rPr lang="en-US" altLang="ja-JP">
                <a:solidFill>
                  <a:srgbClr val="000000"/>
                </a:solidFill>
                <a:latin typeface="+mj-ea"/>
                <a:ea typeface="+mj-ea"/>
              </a:rPr>
              <a:pPr/>
              <a:t>12</a:t>
            </a:fld>
            <a:endParaRPr lang="en-US" altLang="ja-JP" dirty="0">
              <a:solidFill>
                <a:srgbClr val="000000"/>
              </a:solidFill>
              <a:latin typeface="+mj-ea"/>
              <a:ea typeface="+mj-ea"/>
            </a:endParaRPr>
          </a:p>
        </p:txBody>
      </p:sp>
    </p:spTree>
    <p:extLst>
      <p:ext uri="{BB962C8B-B14F-4D97-AF65-F5344CB8AC3E}">
        <p14:creationId xmlns:p14="http://schemas.microsoft.com/office/powerpoint/2010/main" val="34274501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2">
            <a:extLst>
              <a:ext uri="{28A0092B-C50C-407E-A947-70E740481C1C}">
                <a14:useLocalDpi xmlns:a14="http://schemas.microsoft.com/office/drawing/2010/main" val="0"/>
              </a:ext>
            </a:extLst>
          </a:blip>
          <a:srcRect l="13738" t="19733" r="5757" b="4533"/>
          <a:stretch/>
        </p:blipFill>
        <p:spPr>
          <a:xfrm>
            <a:off x="1363002" y="562030"/>
            <a:ext cx="9465995" cy="6295970"/>
          </a:xfrm>
          <a:prstGeom prst="rect">
            <a:avLst/>
          </a:prstGeom>
        </p:spPr>
      </p:pic>
      <p:sp>
        <p:nvSpPr>
          <p:cNvPr id="3" name="正方形/長方形 2"/>
          <p:cNvSpPr/>
          <p:nvPr/>
        </p:nvSpPr>
        <p:spPr>
          <a:xfrm>
            <a:off x="0" y="0"/>
            <a:ext cx="6638544" cy="57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200" dirty="0" smtClean="0">
                <a:solidFill>
                  <a:srgbClr val="0000FF"/>
                </a:solidFill>
              </a:rPr>
              <a:t>（ロ）日本の地域冷暖房の発展の流れ</a:t>
            </a:r>
            <a:endParaRPr lang="ja-JP" altLang="en-US" sz="3200" dirty="0">
              <a:solidFill>
                <a:srgbClr val="0000FF"/>
              </a:solidFill>
            </a:endParaRPr>
          </a:p>
        </p:txBody>
      </p:sp>
    </p:spTree>
    <p:extLst>
      <p:ext uri="{BB962C8B-B14F-4D97-AF65-F5344CB8AC3E}">
        <p14:creationId xmlns:p14="http://schemas.microsoft.com/office/powerpoint/2010/main" val="39152061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正方形/長方形 24"/>
          <p:cNvSpPr/>
          <p:nvPr/>
        </p:nvSpPr>
        <p:spPr>
          <a:xfrm>
            <a:off x="98272" y="160647"/>
            <a:ext cx="5762370" cy="8540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ja-JP" altLang="en-US" sz="3200" dirty="0" smtClean="0">
                <a:solidFill>
                  <a:srgbClr val="0000FF"/>
                </a:solidFill>
              </a:rPr>
              <a:t>（ハ）　東京首都圏の都市環境</a:t>
            </a:r>
            <a:endParaRPr lang="en-US" altLang="ja-JP" sz="3200" dirty="0" smtClean="0">
              <a:solidFill>
                <a:srgbClr val="0000FF"/>
              </a:solidFill>
            </a:endParaRPr>
          </a:p>
          <a:p>
            <a:pPr>
              <a:spcBef>
                <a:spcPct val="0"/>
              </a:spcBef>
            </a:pPr>
            <a:r>
              <a:rPr lang="ja-JP" altLang="en-US" sz="3200" dirty="0" smtClean="0">
                <a:solidFill>
                  <a:srgbClr val="0000FF"/>
                </a:solidFill>
              </a:rPr>
              <a:t>　　　　（ヒートアイランド現象）</a:t>
            </a:r>
            <a:endParaRPr lang="ja-JP" altLang="en-US" sz="3200" dirty="0">
              <a:solidFill>
                <a:srgbClr val="0000FF"/>
              </a:solidFill>
            </a:endParaRPr>
          </a:p>
        </p:txBody>
      </p:sp>
      <p:grpSp>
        <p:nvGrpSpPr>
          <p:cNvPr id="3" name="グループ化 2"/>
          <p:cNvGrpSpPr>
            <a:grpSpLocks noChangeAspect="1"/>
          </p:cNvGrpSpPr>
          <p:nvPr/>
        </p:nvGrpSpPr>
        <p:grpSpPr>
          <a:xfrm>
            <a:off x="844247" y="0"/>
            <a:ext cx="10954701" cy="6813551"/>
            <a:chOff x="-290307" y="324570"/>
            <a:chExt cx="10865434" cy="6758034"/>
          </a:xfrm>
        </p:grpSpPr>
        <p:pic>
          <p:nvPicPr>
            <p:cNvPr id="4" name="Picture 47" descr="ダストドーム2"/>
            <p:cNvPicPr>
              <a:picLocks noChangeAspect="1" noChangeArrowheads="1"/>
            </p:cNvPicPr>
            <p:nvPr/>
          </p:nvPicPr>
          <p:blipFill>
            <a:blip r:embed="rId2">
              <a:extLst>
                <a:ext uri="{28A0092B-C50C-407E-A947-70E740481C1C}">
                  <a14:useLocalDpi xmlns:a14="http://schemas.microsoft.com/office/drawing/2010/main" val="0"/>
                </a:ext>
              </a:extLst>
            </a:blip>
            <a:srcRect l="7281" r="4854" b="30728"/>
            <a:stretch>
              <a:fillRect/>
            </a:stretch>
          </p:blipFill>
          <p:spPr bwMode="auto">
            <a:xfrm>
              <a:off x="-290307" y="2292311"/>
              <a:ext cx="9516104" cy="4739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5"/>
            <p:cNvSpPr>
              <a:spLocks noChangeAspect="1" noChangeArrowheads="1"/>
            </p:cNvSpPr>
            <p:nvPr/>
          </p:nvSpPr>
          <p:spPr bwMode="auto">
            <a:xfrm rot="20662676">
              <a:off x="2124075" y="2619375"/>
              <a:ext cx="1778000" cy="56038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dirty="0">
                  <a:solidFill>
                    <a:srgbClr val="000000"/>
                  </a:solidFill>
                  <a:latin typeface="HGS創英角ｺﾞｼｯｸUB" panose="020B0900000000000000" pitchFamily="50" charset="-128"/>
                  <a:ea typeface="HGS創英角ｺﾞｼｯｸUB" panose="020B0900000000000000" pitchFamily="50" charset="-128"/>
                </a:rPr>
                <a:t>表面の風</a:t>
              </a:r>
            </a:p>
          </p:txBody>
        </p:sp>
        <p:sp>
          <p:nvSpPr>
            <p:cNvPr id="7" name="Rectangle 16"/>
            <p:cNvSpPr>
              <a:spLocks noChangeAspect="1" noChangeArrowheads="1"/>
            </p:cNvSpPr>
            <p:nvPr/>
          </p:nvSpPr>
          <p:spPr bwMode="auto">
            <a:xfrm>
              <a:off x="355820" y="6227835"/>
              <a:ext cx="1716780" cy="78263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ja-JP" altLang="en-US" sz="2000" dirty="0">
                  <a:solidFill>
                    <a:srgbClr val="080808"/>
                  </a:solidFill>
                  <a:latin typeface="HGS創英角ｺﾞｼｯｸUB" panose="020B0900000000000000" pitchFamily="50" charset="-128"/>
                  <a:ea typeface="HGS創英角ｺﾞｼｯｸUB" panose="020B0900000000000000" pitchFamily="50" charset="-128"/>
                </a:rPr>
                <a:t>都市郊外</a:t>
              </a:r>
            </a:p>
            <a:p>
              <a:pPr algn="ctr"/>
              <a:r>
                <a:rPr lang="ja-JP" altLang="en-US" sz="2000" dirty="0">
                  <a:solidFill>
                    <a:srgbClr val="080808"/>
                  </a:solidFill>
                  <a:latin typeface="HGS創英角ｺﾞｼｯｸUB" panose="020B0900000000000000" pitchFamily="50" charset="-128"/>
                  <a:ea typeface="HGS創英角ｺﾞｼｯｸUB" panose="020B0900000000000000" pitchFamily="50" charset="-128"/>
                </a:rPr>
                <a:t>工場エリア</a:t>
              </a:r>
            </a:p>
          </p:txBody>
        </p:sp>
        <p:sp>
          <p:nvSpPr>
            <p:cNvPr id="8" name="Rectangle 17"/>
            <p:cNvSpPr>
              <a:spLocks noChangeAspect="1" noChangeArrowheads="1"/>
            </p:cNvSpPr>
            <p:nvPr/>
          </p:nvSpPr>
          <p:spPr bwMode="auto">
            <a:xfrm>
              <a:off x="2271711" y="6227835"/>
              <a:ext cx="1074737" cy="65087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ja-JP" altLang="en-US" sz="2000" dirty="0">
                  <a:solidFill>
                    <a:srgbClr val="080808"/>
                  </a:solidFill>
                  <a:latin typeface="HGS創英角ｺﾞｼｯｸUB" panose="020B0900000000000000" pitchFamily="50" charset="-128"/>
                  <a:ea typeface="HGS創英角ｺﾞｼｯｸUB" panose="020B0900000000000000" pitchFamily="50" charset="-128"/>
                </a:rPr>
                <a:t>住宅</a:t>
              </a:r>
              <a:br>
                <a:rPr lang="ja-JP" altLang="en-US" sz="2000" dirty="0">
                  <a:solidFill>
                    <a:srgbClr val="080808"/>
                  </a:solidFill>
                  <a:latin typeface="HGS創英角ｺﾞｼｯｸUB" panose="020B0900000000000000" pitchFamily="50" charset="-128"/>
                  <a:ea typeface="HGS創英角ｺﾞｼｯｸUB" panose="020B0900000000000000" pitchFamily="50" charset="-128"/>
                </a:rPr>
              </a:br>
              <a:r>
                <a:rPr lang="ja-JP" altLang="en-US" sz="2000" dirty="0">
                  <a:solidFill>
                    <a:srgbClr val="080808"/>
                  </a:solidFill>
                  <a:latin typeface="HGS創英角ｺﾞｼｯｸUB" panose="020B0900000000000000" pitchFamily="50" charset="-128"/>
                  <a:ea typeface="HGS創英角ｺﾞｼｯｸUB" panose="020B0900000000000000" pitchFamily="50" charset="-128"/>
                </a:rPr>
                <a:t>エリア</a:t>
              </a:r>
            </a:p>
          </p:txBody>
        </p:sp>
        <p:sp>
          <p:nvSpPr>
            <p:cNvPr id="9" name="Rectangle 18"/>
            <p:cNvSpPr>
              <a:spLocks noChangeAspect="1" noChangeArrowheads="1"/>
            </p:cNvSpPr>
            <p:nvPr/>
          </p:nvSpPr>
          <p:spPr bwMode="auto">
            <a:xfrm>
              <a:off x="3346450" y="6227835"/>
              <a:ext cx="1138239" cy="65087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ja-JP" altLang="en-US" sz="2000" dirty="0">
                  <a:solidFill>
                    <a:srgbClr val="080808"/>
                  </a:solidFill>
                  <a:latin typeface="HGS創英角ｺﾞｼｯｸUB" panose="020B0900000000000000" pitchFamily="50" charset="-128"/>
                  <a:ea typeface="HGS創英角ｺﾞｼｯｸUB" panose="020B0900000000000000" pitchFamily="50" charset="-128"/>
                </a:rPr>
                <a:t>都市</a:t>
              </a:r>
            </a:p>
            <a:p>
              <a:pPr algn="ctr"/>
              <a:r>
                <a:rPr lang="ja-JP" altLang="en-US" sz="2000" dirty="0">
                  <a:solidFill>
                    <a:srgbClr val="080808"/>
                  </a:solidFill>
                  <a:latin typeface="HGS創英角ｺﾞｼｯｸUB" panose="020B0900000000000000" pitchFamily="50" charset="-128"/>
                  <a:ea typeface="HGS創英角ｺﾞｼｯｸUB" panose="020B0900000000000000" pitchFamily="50" charset="-128"/>
                </a:rPr>
                <a:t>中心部</a:t>
              </a:r>
            </a:p>
          </p:txBody>
        </p:sp>
        <p:sp>
          <p:nvSpPr>
            <p:cNvPr id="10" name="Rectangle 19"/>
            <p:cNvSpPr>
              <a:spLocks noChangeAspect="1" noChangeArrowheads="1"/>
            </p:cNvSpPr>
            <p:nvPr/>
          </p:nvSpPr>
          <p:spPr bwMode="auto">
            <a:xfrm>
              <a:off x="5151329" y="6227835"/>
              <a:ext cx="1123950" cy="77946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ja-JP" altLang="en-US" sz="2000" dirty="0">
                  <a:solidFill>
                    <a:srgbClr val="080808"/>
                  </a:solidFill>
                  <a:latin typeface="HGS創英角ｺﾞｼｯｸUB" panose="020B0900000000000000" pitchFamily="50" charset="-128"/>
                  <a:ea typeface="HGS創英角ｺﾞｼｯｸUB" panose="020B0900000000000000" pitchFamily="50" charset="-128"/>
                </a:rPr>
                <a:t>都市</a:t>
              </a:r>
            </a:p>
            <a:p>
              <a:pPr algn="ctr"/>
              <a:r>
                <a:rPr lang="ja-JP" altLang="en-US" sz="2000" dirty="0">
                  <a:solidFill>
                    <a:srgbClr val="080808"/>
                  </a:solidFill>
                  <a:latin typeface="HGS創英角ｺﾞｼｯｸUB" panose="020B0900000000000000" pitchFamily="50" charset="-128"/>
                  <a:ea typeface="HGS創英角ｺﾞｼｯｸUB" panose="020B0900000000000000" pitchFamily="50" charset="-128"/>
                </a:rPr>
                <a:t>中心部</a:t>
              </a:r>
            </a:p>
          </p:txBody>
        </p:sp>
        <p:sp>
          <p:nvSpPr>
            <p:cNvPr id="11" name="Rectangle 21"/>
            <p:cNvSpPr>
              <a:spLocks noChangeAspect="1" noChangeArrowheads="1"/>
            </p:cNvSpPr>
            <p:nvPr/>
          </p:nvSpPr>
          <p:spPr bwMode="auto">
            <a:xfrm>
              <a:off x="6911436" y="6145979"/>
              <a:ext cx="1027112" cy="93662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ja-JP" altLang="en-US" sz="2000" dirty="0">
                  <a:solidFill>
                    <a:srgbClr val="080808"/>
                  </a:solidFill>
                  <a:latin typeface="HGS創英角ｺﾞｼｯｸUB" panose="020B0900000000000000" pitchFamily="50" charset="-128"/>
                  <a:ea typeface="HGS創英角ｺﾞｼｯｸUB" panose="020B0900000000000000" pitchFamily="50" charset="-128"/>
                </a:rPr>
                <a:t>住宅</a:t>
              </a:r>
              <a:br>
                <a:rPr lang="ja-JP" altLang="en-US" sz="2000" dirty="0">
                  <a:solidFill>
                    <a:srgbClr val="080808"/>
                  </a:solidFill>
                  <a:latin typeface="HGS創英角ｺﾞｼｯｸUB" panose="020B0900000000000000" pitchFamily="50" charset="-128"/>
                  <a:ea typeface="HGS創英角ｺﾞｼｯｸUB" panose="020B0900000000000000" pitchFamily="50" charset="-128"/>
                </a:rPr>
              </a:br>
              <a:r>
                <a:rPr lang="ja-JP" altLang="en-US" sz="2000" dirty="0">
                  <a:solidFill>
                    <a:srgbClr val="080808"/>
                  </a:solidFill>
                  <a:latin typeface="HGS創英角ｺﾞｼｯｸUB" panose="020B0900000000000000" pitchFamily="50" charset="-128"/>
                  <a:ea typeface="HGS創英角ｺﾞｼｯｸUB" panose="020B0900000000000000" pitchFamily="50" charset="-128"/>
                </a:rPr>
                <a:t>エリア</a:t>
              </a:r>
            </a:p>
          </p:txBody>
        </p:sp>
        <p:sp>
          <p:nvSpPr>
            <p:cNvPr id="12" name="Rectangle 22"/>
            <p:cNvSpPr>
              <a:spLocks noChangeAspect="1" noChangeArrowheads="1"/>
            </p:cNvSpPr>
            <p:nvPr/>
          </p:nvSpPr>
          <p:spPr bwMode="auto">
            <a:xfrm rot="20311710">
              <a:off x="1708150" y="3384550"/>
              <a:ext cx="1955800" cy="46037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ja-JP" altLang="en-US" dirty="0">
                  <a:solidFill>
                    <a:srgbClr val="000000"/>
                  </a:solidFill>
                  <a:latin typeface="HGS創英角ｺﾞｼｯｸUB" panose="020B0900000000000000" pitchFamily="50" charset="-128"/>
                  <a:ea typeface="HGS創英角ｺﾞｼｯｸUB" panose="020B0900000000000000" pitchFamily="50" charset="-128"/>
                </a:rPr>
                <a:t>循環する風</a:t>
              </a:r>
            </a:p>
          </p:txBody>
        </p:sp>
        <p:sp>
          <p:nvSpPr>
            <p:cNvPr id="13" name="Rectangle 24"/>
            <p:cNvSpPr>
              <a:spLocks noChangeAspect="1" noChangeArrowheads="1"/>
            </p:cNvSpPr>
            <p:nvPr/>
          </p:nvSpPr>
          <p:spPr bwMode="auto">
            <a:xfrm>
              <a:off x="4846638" y="4030663"/>
              <a:ext cx="842962" cy="376237"/>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ltLang="ja-JP" b="1">
                  <a:solidFill>
                    <a:srgbClr val="000000"/>
                  </a:solidFill>
                  <a:latin typeface="HGS創英角ｺﾞｼｯｸUB" panose="020B0900000000000000" pitchFamily="50" charset="-128"/>
                  <a:ea typeface="HGS創英角ｺﾞｼｯｸUB" panose="020B0900000000000000" pitchFamily="50" charset="-128"/>
                </a:rPr>
                <a:t>0.5℃</a:t>
              </a:r>
            </a:p>
          </p:txBody>
        </p:sp>
        <p:sp>
          <p:nvSpPr>
            <p:cNvPr id="14" name="Rectangle 25"/>
            <p:cNvSpPr>
              <a:spLocks noChangeAspect="1" noChangeArrowheads="1"/>
            </p:cNvSpPr>
            <p:nvPr/>
          </p:nvSpPr>
          <p:spPr bwMode="auto">
            <a:xfrm>
              <a:off x="4940300" y="4405313"/>
              <a:ext cx="841375" cy="37465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ltLang="ja-JP" b="1">
                  <a:solidFill>
                    <a:srgbClr val="000000"/>
                  </a:solidFill>
                  <a:latin typeface="HGS創英角ｺﾞｼｯｸUB" panose="020B0900000000000000" pitchFamily="50" charset="-128"/>
                  <a:ea typeface="HGS創英角ｺﾞｼｯｸUB" panose="020B0900000000000000" pitchFamily="50" charset="-128"/>
                </a:rPr>
                <a:t>1℃</a:t>
              </a:r>
            </a:p>
          </p:txBody>
        </p:sp>
        <p:sp>
          <p:nvSpPr>
            <p:cNvPr id="15" name="Rectangle 26"/>
            <p:cNvSpPr>
              <a:spLocks noChangeAspect="1" noChangeArrowheads="1"/>
            </p:cNvSpPr>
            <p:nvPr/>
          </p:nvSpPr>
          <p:spPr bwMode="auto">
            <a:xfrm>
              <a:off x="4197350" y="4764088"/>
              <a:ext cx="841375" cy="37465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ltLang="ja-JP" sz="1200">
                  <a:solidFill>
                    <a:srgbClr val="000000"/>
                  </a:solidFill>
                  <a:latin typeface="HGS創英角ｺﾞｼｯｸUB" panose="020B0900000000000000" pitchFamily="50" charset="-128"/>
                  <a:ea typeface="HGS創英角ｺﾞｼｯｸUB" panose="020B0900000000000000" pitchFamily="50" charset="-128"/>
                </a:rPr>
                <a:t>0.5℃</a:t>
              </a:r>
            </a:p>
          </p:txBody>
        </p:sp>
        <p:sp>
          <p:nvSpPr>
            <p:cNvPr id="16" name="Rectangle 27"/>
            <p:cNvSpPr>
              <a:spLocks noChangeAspect="1" noChangeArrowheads="1"/>
            </p:cNvSpPr>
            <p:nvPr/>
          </p:nvSpPr>
          <p:spPr bwMode="auto">
            <a:xfrm>
              <a:off x="3348038" y="3938588"/>
              <a:ext cx="842962" cy="37465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ltLang="ja-JP" b="1">
                  <a:solidFill>
                    <a:srgbClr val="000000"/>
                  </a:solidFill>
                  <a:latin typeface="HGS創英角ｺﾞｼｯｸUB" panose="020B0900000000000000" pitchFamily="50" charset="-128"/>
                  <a:ea typeface="HGS創英角ｺﾞｼｯｸUB" panose="020B0900000000000000" pitchFamily="50" charset="-128"/>
                </a:rPr>
                <a:t>0.5℃</a:t>
              </a:r>
            </a:p>
          </p:txBody>
        </p:sp>
        <p:sp>
          <p:nvSpPr>
            <p:cNvPr id="17" name="Rectangle 28"/>
            <p:cNvSpPr>
              <a:spLocks noChangeAspect="1" noChangeArrowheads="1"/>
            </p:cNvSpPr>
            <p:nvPr/>
          </p:nvSpPr>
          <p:spPr bwMode="auto">
            <a:xfrm>
              <a:off x="3443288" y="4311650"/>
              <a:ext cx="842962" cy="37623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ltLang="ja-JP" b="1">
                  <a:solidFill>
                    <a:srgbClr val="000000"/>
                  </a:solidFill>
                  <a:latin typeface="HGS創英角ｺﾞｼｯｸUB" panose="020B0900000000000000" pitchFamily="50" charset="-128"/>
                  <a:ea typeface="HGS創英角ｺﾞｼｯｸUB" panose="020B0900000000000000" pitchFamily="50" charset="-128"/>
                </a:rPr>
                <a:t>1℃</a:t>
              </a:r>
            </a:p>
          </p:txBody>
        </p:sp>
        <p:sp>
          <p:nvSpPr>
            <p:cNvPr id="18" name="Rectangle 29"/>
            <p:cNvSpPr>
              <a:spLocks noChangeAspect="1" noChangeArrowheads="1"/>
            </p:cNvSpPr>
            <p:nvPr/>
          </p:nvSpPr>
          <p:spPr bwMode="auto">
            <a:xfrm>
              <a:off x="2319338" y="4311650"/>
              <a:ext cx="841375" cy="37623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ltLang="ja-JP" b="1">
                  <a:solidFill>
                    <a:srgbClr val="000000"/>
                  </a:solidFill>
                  <a:latin typeface="HGS創英角ｺﾞｼｯｸUB" panose="020B0900000000000000" pitchFamily="50" charset="-128"/>
                  <a:ea typeface="HGS創英角ｺﾞｼｯｸUB" panose="020B0900000000000000" pitchFamily="50" charset="-128"/>
                </a:rPr>
                <a:t>0.2℃</a:t>
              </a:r>
            </a:p>
          </p:txBody>
        </p:sp>
        <p:sp>
          <p:nvSpPr>
            <p:cNvPr id="19" name="Rectangle 30"/>
            <p:cNvSpPr>
              <a:spLocks noChangeAspect="1" noChangeArrowheads="1"/>
            </p:cNvSpPr>
            <p:nvPr/>
          </p:nvSpPr>
          <p:spPr bwMode="auto">
            <a:xfrm>
              <a:off x="5607050" y="4302125"/>
              <a:ext cx="654050" cy="37623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ltLang="ja-JP" b="1">
                  <a:solidFill>
                    <a:srgbClr val="000000"/>
                  </a:solidFill>
                  <a:latin typeface="HGS創英角ｺﾞｼｯｸUB" panose="020B0900000000000000" pitchFamily="50" charset="-128"/>
                  <a:ea typeface="HGS創英角ｺﾞｼｯｸUB" panose="020B0900000000000000" pitchFamily="50" charset="-128"/>
                </a:rPr>
                <a:t>0.2℃</a:t>
              </a:r>
            </a:p>
          </p:txBody>
        </p:sp>
        <p:sp>
          <p:nvSpPr>
            <p:cNvPr id="20" name="Oval 31"/>
            <p:cNvSpPr>
              <a:spLocks noChangeAspect="1" noChangeArrowheads="1"/>
            </p:cNvSpPr>
            <p:nvPr/>
          </p:nvSpPr>
          <p:spPr bwMode="auto">
            <a:xfrm>
              <a:off x="1893888" y="4735513"/>
              <a:ext cx="1216025" cy="747712"/>
            </a:xfrm>
            <a:prstGeom prst="ellipse">
              <a:avLst/>
            </a:prstGeom>
            <a:solidFill>
              <a:srgbClr val="080808">
                <a:alpha val="7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sz="1200">
                  <a:latin typeface="HGS創英角ｺﾞｼｯｸUB" panose="020B0900000000000000" pitchFamily="50" charset="-128"/>
                  <a:ea typeface="HGS創英角ｺﾞｼｯｸUB" panose="020B0900000000000000" pitchFamily="50" charset="-128"/>
                </a:rPr>
                <a:t>汚染された</a:t>
              </a:r>
            </a:p>
            <a:p>
              <a:pPr algn="ctr"/>
              <a:r>
                <a:rPr lang="ja-JP" altLang="en-US" sz="1200">
                  <a:latin typeface="HGS創英角ｺﾞｼｯｸUB" panose="020B0900000000000000" pitchFamily="50" charset="-128"/>
                  <a:ea typeface="HGS創英角ｺﾞｼｯｸUB" panose="020B0900000000000000" pitchFamily="50" charset="-128"/>
                </a:rPr>
                <a:t>空気</a:t>
              </a:r>
            </a:p>
          </p:txBody>
        </p:sp>
        <p:sp>
          <p:nvSpPr>
            <p:cNvPr id="21" name="Text Box 40"/>
            <p:cNvSpPr txBox="1">
              <a:spLocks noChangeAspect="1" noChangeArrowheads="1"/>
            </p:cNvSpPr>
            <p:nvPr/>
          </p:nvSpPr>
          <p:spPr bwMode="auto">
            <a:xfrm>
              <a:off x="4648434" y="6290060"/>
              <a:ext cx="457903" cy="61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p>
              <a:pPr>
                <a:spcBef>
                  <a:spcPct val="50000"/>
                </a:spcBef>
              </a:pPr>
              <a:r>
                <a:rPr lang="ja-JP" altLang="en-US" b="1" dirty="0">
                  <a:solidFill>
                    <a:srgbClr val="080808"/>
                  </a:solidFill>
                  <a:latin typeface="HGS創英角ｺﾞｼｯｸUB" panose="020B0900000000000000" pitchFamily="50" charset="-128"/>
                  <a:ea typeface="HGS創英角ｺﾞｼｯｸUB" panose="020B0900000000000000" pitchFamily="50" charset="-128"/>
                </a:rPr>
                <a:t>公園</a:t>
              </a:r>
            </a:p>
          </p:txBody>
        </p:sp>
        <p:pic>
          <p:nvPicPr>
            <p:cNvPr id="22" name="Picture 46" descr="オキシダント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0219" y="324570"/>
              <a:ext cx="3364908" cy="3084666"/>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14"/>
            <p:cNvSpPr>
              <a:spLocks noChangeArrowheads="1"/>
            </p:cNvSpPr>
            <p:nvPr/>
          </p:nvSpPr>
          <p:spPr bwMode="auto">
            <a:xfrm>
              <a:off x="7938547" y="2241922"/>
              <a:ext cx="1740985" cy="801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9056" tIns="34529" rIns="69056" bIns="34529">
              <a:spAutoFit/>
            </a:bodyPr>
            <a:lstStyle>
              <a:lvl1pPr defTabSz="762000">
                <a:defRPr kumimoji="1" sz="2400">
                  <a:solidFill>
                    <a:schemeClr val="tx1"/>
                  </a:solidFill>
                  <a:latin typeface="Times New Roman" panose="02020603050405020304" pitchFamily="18" charset="0"/>
                  <a:ea typeface="ＭＳ Ｐゴシック" panose="020B0600070205080204" pitchFamily="50" charset="-128"/>
                </a:defRPr>
              </a:lvl1pPr>
              <a:lvl2pPr marL="571500" defTabSz="762000">
                <a:defRPr kumimoji="1" sz="2400">
                  <a:solidFill>
                    <a:schemeClr val="tx1"/>
                  </a:solidFill>
                  <a:latin typeface="Times New Roman" panose="02020603050405020304" pitchFamily="18" charset="0"/>
                  <a:ea typeface="ＭＳ Ｐゴシック" panose="020B0600070205080204" pitchFamily="50" charset="-128"/>
                </a:defRPr>
              </a:lvl2pPr>
              <a:lvl3pPr marL="1143000" defTabSz="762000">
                <a:defRPr kumimoji="1" sz="2400">
                  <a:solidFill>
                    <a:schemeClr val="tx1"/>
                  </a:solidFill>
                  <a:latin typeface="Times New Roman" panose="02020603050405020304" pitchFamily="18" charset="0"/>
                  <a:ea typeface="ＭＳ Ｐゴシック" panose="020B0600070205080204" pitchFamily="50" charset="-128"/>
                </a:defRPr>
              </a:lvl3pPr>
              <a:lvl4pPr marL="1714500" defTabSz="762000">
                <a:defRPr kumimoji="1" sz="2400">
                  <a:solidFill>
                    <a:schemeClr val="tx1"/>
                  </a:solidFill>
                  <a:latin typeface="Times New Roman" panose="02020603050405020304" pitchFamily="18" charset="0"/>
                  <a:ea typeface="ＭＳ Ｐゴシック" panose="020B0600070205080204" pitchFamily="50" charset="-128"/>
                </a:defRPr>
              </a:lvl4pPr>
              <a:lvl5pPr marL="2286000" defTabSz="762000">
                <a:defRPr kumimoji="1" sz="2400">
                  <a:solidFill>
                    <a:schemeClr val="tx1"/>
                  </a:solidFill>
                  <a:latin typeface="Times New Roman" panose="02020603050405020304" pitchFamily="18" charset="0"/>
                  <a:ea typeface="ＭＳ Ｐゴシック" panose="020B0600070205080204" pitchFamily="50" charset="-128"/>
                </a:defRPr>
              </a:lvl5pPr>
              <a:lvl6pPr marL="2743200" defTabSz="7620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3200400" defTabSz="7620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657600" defTabSz="7620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4114800" defTabSz="7620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algn="ctr"/>
              <a:r>
                <a:rPr lang="ja-JP" altLang="en-US" b="1" dirty="0">
                  <a:solidFill>
                    <a:srgbClr val="000000"/>
                  </a:solidFill>
                  <a:effectLst>
                    <a:outerShdw blurRad="38100" dist="38100" dir="2700000" algn="tl">
                      <a:srgbClr val="FFFFFF"/>
                    </a:outerShdw>
                  </a:effectLst>
                  <a:latin typeface="ＭＳ Ｐゴシック" panose="020B0600070205080204" pitchFamily="50" charset="-128"/>
                </a:rPr>
                <a:t>オキシダント</a:t>
              </a:r>
            </a:p>
            <a:p>
              <a:pPr algn="ctr"/>
              <a:r>
                <a:rPr lang="ja-JP" altLang="en-US" b="1" dirty="0">
                  <a:solidFill>
                    <a:srgbClr val="000000"/>
                  </a:solidFill>
                  <a:effectLst>
                    <a:outerShdw blurRad="38100" dist="38100" dir="2700000" algn="tl">
                      <a:srgbClr val="FFFFFF"/>
                    </a:outerShdw>
                  </a:effectLst>
                  <a:latin typeface="ＭＳ Ｐゴシック" panose="020B0600070205080204" pitchFamily="50" charset="-128"/>
                </a:rPr>
                <a:t>飛散分布図</a:t>
              </a:r>
            </a:p>
          </p:txBody>
        </p:sp>
      </p:grpSp>
      <p:sp>
        <p:nvSpPr>
          <p:cNvPr id="24" name="スライド番号プレースホルダー 23"/>
          <p:cNvSpPr>
            <a:spLocks noGrp="1"/>
          </p:cNvSpPr>
          <p:nvPr>
            <p:ph type="sldNum" sz="quarter" idx="12"/>
          </p:nvPr>
        </p:nvSpPr>
        <p:spPr/>
        <p:txBody>
          <a:bodyPr/>
          <a:lstStyle/>
          <a:p>
            <a:fld id="{E210775E-AD3B-4D23-998E-1059FF250EA6}" type="slidenum">
              <a:rPr kumimoji="1" lang="ja-JP" altLang="en-US" smtClean="0"/>
              <a:t>14</a:t>
            </a:fld>
            <a:endParaRPr kumimoji="1" lang="ja-JP" altLang="en-US"/>
          </a:p>
        </p:txBody>
      </p:sp>
      <p:sp>
        <p:nvSpPr>
          <p:cNvPr id="2" name="正方形/長方形 1"/>
          <p:cNvSpPr/>
          <p:nvPr/>
        </p:nvSpPr>
        <p:spPr>
          <a:xfrm>
            <a:off x="1772907" y="1819318"/>
            <a:ext cx="3103735" cy="461665"/>
          </a:xfrm>
          <a:prstGeom prst="rect">
            <a:avLst/>
          </a:prstGeom>
        </p:spPr>
        <p:txBody>
          <a:bodyPr wrap="none">
            <a:spAutoFit/>
          </a:bodyPr>
          <a:lstStyle/>
          <a:p>
            <a:r>
              <a:rPr lang="ja-JP" altLang="en-US" sz="2400" b="1" dirty="0"/>
              <a:t>ヒートアイランド模式図</a:t>
            </a:r>
          </a:p>
        </p:txBody>
      </p:sp>
    </p:spTree>
    <p:extLst>
      <p:ext uri="{BB962C8B-B14F-4D97-AF65-F5344CB8AC3E}">
        <p14:creationId xmlns:p14="http://schemas.microsoft.com/office/powerpoint/2010/main" val="10316866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 name="グループ化 71"/>
          <p:cNvGrpSpPr/>
          <p:nvPr/>
        </p:nvGrpSpPr>
        <p:grpSpPr>
          <a:xfrm>
            <a:off x="2886574" y="576001"/>
            <a:ext cx="6418852" cy="6277283"/>
            <a:chOff x="1362574" y="576000"/>
            <a:chExt cx="6418852" cy="6277283"/>
          </a:xfrm>
        </p:grpSpPr>
        <p:pic>
          <p:nvPicPr>
            <p:cNvPr id="75" name="図 74"/>
            <p:cNvPicPr>
              <a:picLocks noChangeAspect="1"/>
            </p:cNvPicPr>
            <p:nvPr/>
          </p:nvPicPr>
          <p:blipFill>
            <a:blip r:embed="rId2"/>
            <a:stretch>
              <a:fillRect/>
            </a:stretch>
          </p:blipFill>
          <p:spPr>
            <a:xfrm>
              <a:off x="1362574" y="576000"/>
              <a:ext cx="6418852" cy="6269060"/>
            </a:xfrm>
            <a:prstGeom prst="rect">
              <a:avLst/>
            </a:prstGeom>
          </p:spPr>
        </p:pic>
        <p:sp>
          <p:nvSpPr>
            <p:cNvPr id="79" name="正方形/長方形 78"/>
            <p:cNvSpPr/>
            <p:nvPr/>
          </p:nvSpPr>
          <p:spPr>
            <a:xfrm>
              <a:off x="5818474" y="4835526"/>
              <a:ext cx="1057275" cy="1885950"/>
            </a:xfrm>
            <a:prstGeom prst="rect">
              <a:avLst/>
            </a:prstGeom>
            <a:solidFill>
              <a:srgbClr val="83D1E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ja-JP" altLang="en-US">
                <a:solidFill>
                  <a:prstClr val="white"/>
                </a:solidFill>
              </a:endParaRPr>
            </a:p>
          </p:txBody>
        </p:sp>
        <p:sp>
          <p:nvSpPr>
            <p:cNvPr id="80" name="角丸四角形 79"/>
            <p:cNvSpPr/>
            <p:nvPr/>
          </p:nvSpPr>
          <p:spPr>
            <a:xfrm>
              <a:off x="4353172" y="6596009"/>
              <a:ext cx="2527300" cy="25727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ja-JP" altLang="en-US" dirty="0">
                <a:solidFill>
                  <a:prstClr val="white"/>
                </a:solidFill>
              </a:endParaRPr>
            </a:p>
          </p:txBody>
        </p:sp>
      </p:grpSp>
      <p:sp>
        <p:nvSpPr>
          <p:cNvPr id="77" name="テキスト ボックス 5"/>
          <p:cNvSpPr txBox="1">
            <a:spLocks noChangeArrowheads="1"/>
          </p:cNvSpPr>
          <p:nvPr/>
        </p:nvSpPr>
        <p:spPr bwMode="auto">
          <a:xfrm>
            <a:off x="8708529" y="4373862"/>
            <a:ext cx="268711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r>
              <a:rPr lang="ja-JP" altLang="en-US" sz="2400" dirty="0">
                <a:solidFill>
                  <a:srgbClr val="000000"/>
                </a:solidFill>
              </a:rPr>
              <a:t>清掃</a:t>
            </a:r>
            <a:r>
              <a:rPr lang="ja-JP" altLang="en-US" sz="2400" dirty="0" smtClean="0">
                <a:solidFill>
                  <a:srgbClr val="000000"/>
                </a:solidFill>
              </a:rPr>
              <a:t>工場（</a:t>
            </a:r>
            <a:r>
              <a:rPr lang="en-US" altLang="ja-JP" sz="2400" dirty="0">
                <a:solidFill>
                  <a:srgbClr val="000000"/>
                </a:solidFill>
              </a:rPr>
              <a:t>22</a:t>
            </a:r>
            <a:r>
              <a:rPr lang="ja-JP" altLang="en-US" sz="2400" dirty="0">
                <a:solidFill>
                  <a:srgbClr val="000000"/>
                </a:solidFill>
              </a:rPr>
              <a:t>ケ所）</a:t>
            </a:r>
          </a:p>
        </p:txBody>
      </p:sp>
      <p:sp>
        <p:nvSpPr>
          <p:cNvPr id="78" name="Text Box 72"/>
          <p:cNvSpPr txBox="1">
            <a:spLocks noChangeArrowheads="1"/>
          </p:cNvSpPr>
          <p:nvPr/>
        </p:nvSpPr>
        <p:spPr bwMode="auto">
          <a:xfrm>
            <a:off x="597169" y="4126122"/>
            <a:ext cx="3200400"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0" fontAlgn="base" hangingPunct="0">
              <a:lnSpc>
                <a:spcPct val="50000"/>
              </a:lnSpc>
              <a:spcBef>
                <a:spcPct val="50000"/>
              </a:spcBef>
              <a:spcAft>
                <a:spcPct val="0"/>
              </a:spcAft>
              <a:buFontTx/>
              <a:buNone/>
            </a:pPr>
            <a:endParaRPr lang="ja-JP" altLang="en-US" sz="2400" dirty="0">
              <a:solidFill>
                <a:srgbClr val="000000"/>
              </a:solidFill>
            </a:endParaRPr>
          </a:p>
          <a:p>
            <a:pPr eaLnBrk="0" fontAlgn="base" hangingPunct="0">
              <a:lnSpc>
                <a:spcPct val="50000"/>
              </a:lnSpc>
              <a:spcBef>
                <a:spcPct val="50000"/>
              </a:spcBef>
              <a:spcAft>
                <a:spcPct val="0"/>
              </a:spcAft>
              <a:buFontTx/>
              <a:buNone/>
            </a:pPr>
            <a:r>
              <a:rPr lang="ja-JP" altLang="en-US" sz="2400" dirty="0">
                <a:solidFill>
                  <a:srgbClr val="000000"/>
                </a:solidFill>
              </a:rPr>
              <a:t>導管長：150ｋｍ</a:t>
            </a:r>
          </a:p>
          <a:p>
            <a:pPr eaLnBrk="0" fontAlgn="base" hangingPunct="0">
              <a:lnSpc>
                <a:spcPct val="50000"/>
              </a:lnSpc>
              <a:spcBef>
                <a:spcPct val="50000"/>
              </a:spcBef>
              <a:spcAft>
                <a:spcPct val="0"/>
              </a:spcAft>
              <a:buFontTx/>
              <a:buNone/>
            </a:pPr>
            <a:r>
              <a:rPr lang="ja-JP" altLang="en-US" sz="2400" dirty="0">
                <a:solidFill>
                  <a:srgbClr val="000000"/>
                </a:solidFill>
              </a:rPr>
              <a:t>ごみ処理量：373万ｔ/年</a:t>
            </a:r>
          </a:p>
          <a:p>
            <a:pPr eaLnBrk="0" fontAlgn="base" hangingPunct="0">
              <a:lnSpc>
                <a:spcPct val="50000"/>
              </a:lnSpc>
              <a:spcBef>
                <a:spcPct val="50000"/>
              </a:spcBef>
              <a:spcAft>
                <a:spcPct val="0"/>
              </a:spcAft>
              <a:buFontTx/>
              <a:buNone/>
            </a:pPr>
            <a:r>
              <a:rPr lang="en-US" altLang="ja-JP" sz="2400" dirty="0">
                <a:solidFill>
                  <a:srgbClr val="000000"/>
                </a:solidFill>
              </a:rPr>
              <a:t>CO2</a:t>
            </a:r>
            <a:r>
              <a:rPr lang="ja-JP" altLang="en-US" sz="2400" dirty="0">
                <a:solidFill>
                  <a:srgbClr val="000000"/>
                </a:solidFill>
              </a:rPr>
              <a:t>削減量</a:t>
            </a:r>
          </a:p>
          <a:p>
            <a:pPr eaLnBrk="0" fontAlgn="base" hangingPunct="0">
              <a:lnSpc>
                <a:spcPct val="50000"/>
              </a:lnSpc>
              <a:spcBef>
                <a:spcPct val="50000"/>
              </a:spcBef>
              <a:spcAft>
                <a:spcPct val="0"/>
              </a:spcAft>
              <a:buFontTx/>
              <a:buNone/>
            </a:pPr>
            <a:r>
              <a:rPr lang="ja-JP" altLang="en-US" sz="2400" dirty="0">
                <a:solidFill>
                  <a:srgbClr val="000000"/>
                </a:solidFill>
              </a:rPr>
              <a:t>　　約300～350万</a:t>
            </a:r>
            <a:r>
              <a:rPr lang="en-US" altLang="ja-JP" sz="2400" dirty="0">
                <a:solidFill>
                  <a:srgbClr val="000000"/>
                </a:solidFill>
              </a:rPr>
              <a:t>t</a:t>
            </a:r>
            <a:r>
              <a:rPr lang="ja-JP" altLang="en-US" sz="2400" dirty="0">
                <a:solidFill>
                  <a:srgbClr val="000000"/>
                </a:solidFill>
              </a:rPr>
              <a:t>/年</a:t>
            </a:r>
            <a:endParaRPr lang="en-US" altLang="ja-JP" sz="2400" dirty="0">
              <a:solidFill>
                <a:srgbClr val="000000"/>
              </a:solidFill>
            </a:endParaRPr>
          </a:p>
        </p:txBody>
      </p:sp>
      <p:pic>
        <p:nvPicPr>
          <p:cNvPr id="76" name="Picture 17" descr="熱源ネットワーク23区"/>
          <p:cNvPicPr>
            <a:picLocks noChangeAspect="1" noChangeArrowheads="1"/>
          </p:cNvPicPr>
          <p:nvPr/>
        </p:nvPicPr>
        <p:blipFill>
          <a:blip r:embed="rId3">
            <a:extLst>
              <a:ext uri="{28A0092B-C50C-407E-A947-70E740481C1C}">
                <a14:useLocalDpi xmlns:a14="http://schemas.microsoft.com/office/drawing/2010/main" val="0"/>
              </a:ext>
            </a:extLst>
          </a:blip>
          <a:srcRect r="-61"/>
          <a:stretch>
            <a:fillRect/>
          </a:stretch>
        </p:blipFill>
        <p:spPr bwMode="auto">
          <a:xfrm>
            <a:off x="1954213" y="6126163"/>
            <a:ext cx="23923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スライド番号プレースホルダー 2"/>
          <p:cNvSpPr>
            <a:spLocks noGrp="1"/>
          </p:cNvSpPr>
          <p:nvPr>
            <p:ph type="sldNum" sz="quarter" idx="12"/>
          </p:nvPr>
        </p:nvSpPr>
        <p:spPr/>
        <p:txBody>
          <a:bodyPr/>
          <a:lstStyle/>
          <a:p>
            <a:r>
              <a:rPr lang="en-US" altLang="ja-JP" dirty="0" smtClean="0"/>
              <a:t>17</a:t>
            </a:r>
            <a:endParaRPr kumimoji="1" lang="ja-JP" altLang="en-US" dirty="0"/>
          </a:p>
        </p:txBody>
      </p:sp>
      <p:sp>
        <p:nvSpPr>
          <p:cNvPr id="74" name="正方形/長方形 73"/>
          <p:cNvSpPr/>
          <p:nvPr/>
        </p:nvSpPr>
        <p:spPr>
          <a:xfrm>
            <a:off x="161426" y="252118"/>
            <a:ext cx="9144000" cy="57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200" dirty="0" smtClean="0">
                <a:solidFill>
                  <a:srgbClr val="0000FF"/>
                </a:solidFill>
              </a:rPr>
              <a:t>（ニ）東京都</a:t>
            </a:r>
            <a:r>
              <a:rPr lang="en-US" altLang="ja-JP" sz="3200" dirty="0">
                <a:solidFill>
                  <a:srgbClr val="0000FF"/>
                </a:solidFill>
              </a:rPr>
              <a:t>23</a:t>
            </a:r>
            <a:r>
              <a:rPr lang="ja-JP" altLang="en-US" sz="3200" dirty="0" smtClean="0">
                <a:solidFill>
                  <a:srgbClr val="0000FF"/>
                </a:solidFill>
              </a:rPr>
              <a:t>区内清掃工場排熱利用ネットワーク</a:t>
            </a:r>
            <a:endParaRPr lang="ja-JP" altLang="en-US" sz="3200" dirty="0">
              <a:solidFill>
                <a:srgbClr val="0000FF"/>
              </a:solidFill>
            </a:endParaRPr>
          </a:p>
        </p:txBody>
      </p:sp>
    </p:spTree>
    <p:extLst>
      <p:ext uri="{BB962C8B-B14F-4D97-AF65-F5344CB8AC3E}">
        <p14:creationId xmlns:p14="http://schemas.microsoft.com/office/powerpoint/2010/main" val="41984935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stretch>
            <a:fillRect/>
          </a:stretch>
        </p:blipFill>
        <p:spPr>
          <a:xfrm>
            <a:off x="3405314" y="0"/>
            <a:ext cx="6515100" cy="6840855"/>
          </a:xfrm>
          <a:prstGeom prst="rect">
            <a:avLst/>
          </a:prstGeom>
        </p:spPr>
      </p:pic>
      <p:sp>
        <p:nvSpPr>
          <p:cNvPr id="2" name="正方形/長方形 1"/>
          <p:cNvSpPr/>
          <p:nvPr/>
        </p:nvSpPr>
        <p:spPr>
          <a:xfrm>
            <a:off x="143138" y="151463"/>
            <a:ext cx="5379838" cy="13115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200" dirty="0" smtClean="0">
                <a:solidFill>
                  <a:srgbClr val="0000FF"/>
                </a:solidFill>
              </a:rPr>
              <a:t>（ホ）　パリの地域冷暖房</a:t>
            </a:r>
            <a:endParaRPr lang="en-US" altLang="ja-JP" sz="3200" dirty="0" smtClean="0">
              <a:solidFill>
                <a:srgbClr val="0000FF"/>
              </a:solidFill>
            </a:endParaRPr>
          </a:p>
          <a:p>
            <a:r>
              <a:rPr lang="ja-JP" altLang="en-US" sz="3200" dirty="0" smtClean="0">
                <a:solidFill>
                  <a:srgbClr val="0000FF"/>
                </a:solidFill>
              </a:rPr>
              <a:t>　　　　ネットワーク図</a:t>
            </a:r>
            <a:endParaRPr lang="ja-JP" altLang="en-US" sz="3200" dirty="0">
              <a:solidFill>
                <a:srgbClr val="0000FF"/>
              </a:solidFill>
            </a:endParaRPr>
          </a:p>
        </p:txBody>
      </p:sp>
      <p:pic>
        <p:nvPicPr>
          <p:cNvPr id="4" name="図 3"/>
          <p:cNvPicPr>
            <a:picLocks noChangeAspect="1"/>
          </p:cNvPicPr>
          <p:nvPr/>
        </p:nvPicPr>
        <p:blipFill rotWithShape="1">
          <a:blip r:embed="rId3">
            <a:extLst>
              <a:ext uri="{28A0092B-C50C-407E-A947-70E740481C1C}">
                <a14:useLocalDpi xmlns:a14="http://schemas.microsoft.com/office/drawing/2010/main" val="0"/>
              </a:ext>
            </a:extLst>
          </a:blip>
          <a:srcRect l="78218" t="23466" r="8773" b="34401"/>
          <a:stretch/>
        </p:blipFill>
        <p:spPr>
          <a:xfrm>
            <a:off x="9920414" y="807251"/>
            <a:ext cx="1261873" cy="2889504"/>
          </a:xfrm>
          <a:prstGeom prst="rect">
            <a:avLst/>
          </a:prstGeom>
        </p:spPr>
      </p:pic>
    </p:spTree>
    <p:extLst>
      <p:ext uri="{BB962C8B-B14F-4D97-AF65-F5344CB8AC3E}">
        <p14:creationId xmlns:p14="http://schemas.microsoft.com/office/powerpoint/2010/main" val="8722280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2" cstate="print">
            <a:extLst>
              <a:ext uri="{28A0092B-C50C-407E-A947-70E740481C1C}">
                <a14:useLocalDpi xmlns:a14="http://schemas.microsoft.com/office/drawing/2010/main" val="0"/>
              </a:ext>
            </a:extLst>
          </a:blip>
          <a:srcRect t="54933" b="4691"/>
          <a:stretch/>
        </p:blipFill>
        <p:spPr>
          <a:xfrm>
            <a:off x="237744" y="815704"/>
            <a:ext cx="10580522" cy="6042296"/>
          </a:xfrm>
          <a:prstGeom prst="rect">
            <a:avLst/>
          </a:prstGeom>
        </p:spPr>
      </p:pic>
      <p:sp>
        <p:nvSpPr>
          <p:cNvPr id="6" name="正方形/長方形 5"/>
          <p:cNvSpPr/>
          <p:nvPr/>
        </p:nvSpPr>
        <p:spPr>
          <a:xfrm>
            <a:off x="237744" y="18288"/>
            <a:ext cx="10094976" cy="8157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200" dirty="0" smtClean="0">
                <a:solidFill>
                  <a:srgbClr val="0000FF"/>
                </a:solidFill>
              </a:rPr>
              <a:t>（ホ）　</a:t>
            </a:r>
            <a:r>
              <a:rPr lang="en-US" altLang="ja-JP" sz="3200" dirty="0" smtClean="0">
                <a:solidFill>
                  <a:srgbClr val="0000FF"/>
                </a:solidFill>
              </a:rPr>
              <a:t>N.Y.</a:t>
            </a:r>
            <a:r>
              <a:rPr lang="ja-JP" altLang="en-US" sz="3200" dirty="0" smtClean="0">
                <a:solidFill>
                  <a:srgbClr val="0000FF"/>
                </a:solidFill>
              </a:rPr>
              <a:t>マンハッタン地区地域熱供給導管ネットワーク図</a:t>
            </a:r>
            <a:endParaRPr lang="ja-JP" altLang="en-US" sz="3200" dirty="0">
              <a:solidFill>
                <a:srgbClr val="0000FF"/>
              </a:solidFill>
            </a:endParaRPr>
          </a:p>
        </p:txBody>
      </p:sp>
      <p:sp>
        <p:nvSpPr>
          <p:cNvPr id="7" name="正方形/長方形 6"/>
          <p:cNvSpPr/>
          <p:nvPr/>
        </p:nvSpPr>
        <p:spPr>
          <a:xfrm>
            <a:off x="9729216" y="5173407"/>
            <a:ext cx="2517648" cy="16845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ja-JP" sz="2400" dirty="0" smtClean="0">
              <a:solidFill>
                <a:srgbClr val="0000FF"/>
              </a:solidFill>
            </a:endParaRPr>
          </a:p>
          <a:p>
            <a:endParaRPr lang="en-US" altLang="ja-JP" sz="2400" dirty="0">
              <a:solidFill>
                <a:srgbClr val="0000FF"/>
              </a:solidFill>
            </a:endParaRPr>
          </a:p>
          <a:p>
            <a:r>
              <a:rPr lang="ja-JP" altLang="en-US" sz="2400" dirty="0" smtClean="0">
                <a:solidFill>
                  <a:srgbClr val="0000FF"/>
                </a:solidFill>
              </a:rPr>
              <a:t>（コン・エジソン社）</a:t>
            </a:r>
            <a:endParaRPr lang="ja-JP" altLang="en-US" sz="2400" dirty="0">
              <a:solidFill>
                <a:srgbClr val="0000FF"/>
              </a:solidFill>
            </a:endParaRPr>
          </a:p>
        </p:txBody>
      </p:sp>
    </p:spTree>
    <p:extLst>
      <p:ext uri="{BB962C8B-B14F-4D97-AF65-F5344CB8AC3E}">
        <p14:creationId xmlns:p14="http://schemas.microsoft.com/office/powerpoint/2010/main" val="24357318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2">
            <a:extLst>
              <a:ext uri="{28A0092B-C50C-407E-A947-70E740481C1C}">
                <a14:useLocalDpi xmlns:a14="http://schemas.microsoft.com/office/drawing/2010/main" val="0"/>
              </a:ext>
            </a:extLst>
          </a:blip>
          <a:srcRect l="49936" t="25067" r="9339" b="26800"/>
          <a:stretch/>
        </p:blipFill>
        <p:spPr>
          <a:xfrm>
            <a:off x="2286922" y="492097"/>
            <a:ext cx="7618156" cy="6365903"/>
          </a:xfrm>
          <a:prstGeom prst="rect">
            <a:avLst/>
          </a:prstGeom>
        </p:spPr>
      </p:pic>
      <p:sp>
        <p:nvSpPr>
          <p:cNvPr id="3" name="正方形/長方形 2"/>
          <p:cNvSpPr/>
          <p:nvPr/>
        </p:nvSpPr>
        <p:spPr>
          <a:xfrm>
            <a:off x="0" y="0"/>
            <a:ext cx="8558784" cy="57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200" dirty="0" smtClean="0">
                <a:solidFill>
                  <a:srgbClr val="0000FF"/>
                </a:solidFill>
              </a:rPr>
              <a:t>（</a:t>
            </a:r>
            <a:r>
              <a:rPr lang="ja-JP" altLang="en-US" sz="3200" dirty="0" err="1" smtClean="0">
                <a:solidFill>
                  <a:srgbClr val="0000FF"/>
                </a:solidFill>
              </a:rPr>
              <a:t>ヘ</a:t>
            </a:r>
            <a:r>
              <a:rPr lang="ja-JP" altLang="en-US" sz="3200" dirty="0" smtClean="0">
                <a:solidFill>
                  <a:srgbClr val="0000FF"/>
                </a:solidFill>
              </a:rPr>
              <a:t>）　東京圏におけるガス中圧管の</a:t>
            </a:r>
            <a:r>
              <a:rPr lang="en-US" altLang="ja-JP" sz="3200" dirty="0" smtClean="0">
                <a:solidFill>
                  <a:srgbClr val="0000FF"/>
                </a:solidFill>
              </a:rPr>
              <a:t>CGS</a:t>
            </a:r>
            <a:r>
              <a:rPr lang="ja-JP" altLang="en-US" sz="3200" dirty="0" smtClean="0">
                <a:solidFill>
                  <a:srgbClr val="0000FF"/>
                </a:solidFill>
              </a:rPr>
              <a:t>利用</a:t>
            </a:r>
            <a:endParaRPr lang="ja-JP" altLang="en-US" sz="3200" dirty="0">
              <a:solidFill>
                <a:srgbClr val="0000FF"/>
              </a:solidFill>
            </a:endParaRPr>
          </a:p>
        </p:txBody>
      </p:sp>
    </p:spTree>
    <p:extLst>
      <p:ext uri="{BB962C8B-B14F-4D97-AF65-F5344CB8AC3E}">
        <p14:creationId xmlns:p14="http://schemas.microsoft.com/office/powerpoint/2010/main" val="42457609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グループ化 7"/>
          <p:cNvGrpSpPr/>
          <p:nvPr/>
        </p:nvGrpSpPr>
        <p:grpSpPr>
          <a:xfrm>
            <a:off x="147688" y="1865352"/>
            <a:ext cx="11896624" cy="4098401"/>
            <a:chOff x="147688" y="1865352"/>
            <a:chExt cx="11896624" cy="4098401"/>
          </a:xfrm>
        </p:grpSpPr>
        <p:pic>
          <p:nvPicPr>
            <p:cNvPr id="5" name="図 4"/>
            <p:cNvPicPr>
              <a:picLocks noChangeAspect="1"/>
            </p:cNvPicPr>
            <p:nvPr/>
          </p:nvPicPr>
          <p:blipFill rotWithShape="1">
            <a:blip r:embed="rId2" cstate="print">
              <a:extLst>
                <a:ext uri="{28A0092B-C50C-407E-A947-70E740481C1C}">
                  <a14:useLocalDpi xmlns:a14="http://schemas.microsoft.com/office/drawing/2010/main" val="0"/>
                </a:ext>
              </a:extLst>
            </a:blip>
            <a:srcRect l="3176" t="57599" r="1996" b="19304"/>
            <a:stretch/>
          </p:blipFill>
          <p:spPr>
            <a:xfrm>
              <a:off x="147688" y="1865352"/>
              <a:ext cx="11896624" cy="4098401"/>
            </a:xfrm>
            <a:prstGeom prst="rect">
              <a:avLst/>
            </a:prstGeom>
          </p:spPr>
        </p:pic>
        <p:sp>
          <p:nvSpPr>
            <p:cNvPr id="7" name="正方形/長方形 6"/>
            <p:cNvSpPr/>
            <p:nvPr/>
          </p:nvSpPr>
          <p:spPr>
            <a:xfrm>
              <a:off x="3236976" y="5340096"/>
              <a:ext cx="676656" cy="6035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25466420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グループ化 10"/>
          <p:cNvGrpSpPr/>
          <p:nvPr/>
        </p:nvGrpSpPr>
        <p:grpSpPr>
          <a:xfrm>
            <a:off x="0" y="5942"/>
            <a:ext cx="12192000" cy="1150965"/>
            <a:chOff x="-380466" y="1525671"/>
            <a:chExt cx="12192000" cy="1168501"/>
          </a:xfrm>
        </p:grpSpPr>
        <p:sp>
          <p:nvSpPr>
            <p:cNvPr id="9" name="正方形/長方形 8"/>
            <p:cNvSpPr/>
            <p:nvPr/>
          </p:nvSpPr>
          <p:spPr>
            <a:xfrm>
              <a:off x="-380466" y="1525671"/>
              <a:ext cx="12192000" cy="5603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13"/>
            </a:p>
          </p:txBody>
        </p:sp>
        <p:sp>
          <p:nvSpPr>
            <p:cNvPr id="2" name="テキスト ボックス 1"/>
            <p:cNvSpPr txBox="1"/>
            <p:nvPr/>
          </p:nvSpPr>
          <p:spPr>
            <a:xfrm>
              <a:off x="-296724" y="1538049"/>
              <a:ext cx="9369002" cy="1156123"/>
            </a:xfrm>
            <a:prstGeom prst="rect">
              <a:avLst/>
            </a:prstGeom>
            <a:noFill/>
            <a:ln>
              <a:noFill/>
            </a:ln>
          </p:spPr>
          <p:txBody>
            <a:bodyPr wrap="square" rtlCol="0">
              <a:spAutoFit/>
            </a:bodyPr>
            <a:lstStyle/>
            <a:p>
              <a:r>
                <a:rPr lang="ja-JP" altLang="en-US" sz="3200" dirty="0" smtClean="0">
                  <a:solidFill>
                    <a:srgbClr val="0000FF"/>
                  </a:solidFill>
                </a:rPr>
                <a:t>１  　人口</a:t>
              </a:r>
              <a:r>
                <a:rPr lang="ja-JP" altLang="en-US" sz="3200" dirty="0">
                  <a:solidFill>
                    <a:srgbClr val="0000FF"/>
                  </a:solidFill>
                </a:rPr>
                <a:t>変化</a:t>
              </a:r>
              <a:r>
                <a:rPr lang="ja-JP" altLang="en-US" sz="2000" dirty="0">
                  <a:solidFill>
                    <a:srgbClr val="0000FF"/>
                  </a:solidFill>
                </a:rPr>
                <a:t>（日本の総人口推移</a:t>
              </a:r>
              <a:r>
                <a:rPr lang="en-US" altLang="ja-JP" sz="2000" dirty="0">
                  <a:solidFill>
                    <a:srgbClr val="0000FF"/>
                  </a:solidFill>
                </a:rPr>
                <a:t>(1884</a:t>
              </a:r>
              <a:r>
                <a:rPr lang="ja-JP" altLang="en-US" sz="2000" dirty="0">
                  <a:solidFill>
                    <a:srgbClr val="0000FF"/>
                  </a:solidFill>
                </a:rPr>
                <a:t>～</a:t>
              </a:r>
              <a:r>
                <a:rPr lang="en-US" altLang="ja-JP" sz="2000" dirty="0">
                  <a:solidFill>
                    <a:srgbClr val="0000FF"/>
                  </a:solidFill>
                </a:rPr>
                <a:t>2100)</a:t>
              </a:r>
              <a:endParaRPr lang="ja-JP" altLang="en-US" sz="2000" dirty="0">
                <a:solidFill>
                  <a:srgbClr val="0000FF"/>
                </a:solidFill>
              </a:endParaRPr>
            </a:p>
            <a:p>
              <a:endParaRPr lang="ja-JP" altLang="en-US" sz="3600" dirty="0">
                <a:solidFill>
                  <a:srgbClr val="0000FF"/>
                </a:solidFill>
              </a:endParaRPr>
            </a:p>
          </p:txBody>
        </p:sp>
      </p:grpSp>
      <p:sp>
        <p:nvSpPr>
          <p:cNvPr id="35" name="テキスト ボックス 34"/>
          <p:cNvSpPr txBox="1"/>
          <p:nvPr/>
        </p:nvSpPr>
        <p:spPr>
          <a:xfrm>
            <a:off x="-754610" y="4798886"/>
            <a:ext cx="340542" cy="493776"/>
          </a:xfrm>
          <a:prstGeom prst="rect">
            <a:avLst/>
          </a:prstGeom>
          <a:noFill/>
        </p:spPr>
        <p:txBody>
          <a:bodyPr vert="eaVert" wrap="square" rtlCol="0">
            <a:spAutoFit/>
          </a:bodyPr>
          <a:lstStyle/>
          <a:p>
            <a:r>
              <a:rPr lang="ja-JP" altLang="en-US" sz="1013" b="1" dirty="0">
                <a:solidFill>
                  <a:srgbClr val="FF0000"/>
                </a:solidFill>
              </a:rPr>
              <a:t>予測</a:t>
            </a:r>
            <a:r>
              <a:rPr lang="en-US" altLang="ja-JP" sz="1013" b="1" dirty="0">
                <a:solidFill>
                  <a:srgbClr val="FF0000"/>
                </a:solidFill>
              </a:rPr>
              <a:t>×</a:t>
            </a:r>
            <a:endParaRPr lang="ja-JP" altLang="en-US" sz="1013" b="1" dirty="0">
              <a:solidFill>
                <a:srgbClr val="FF0000"/>
              </a:solidFill>
            </a:endParaRPr>
          </a:p>
        </p:txBody>
      </p:sp>
      <p:sp>
        <p:nvSpPr>
          <p:cNvPr id="5" name="スライド番号プレースホルダー 4"/>
          <p:cNvSpPr>
            <a:spLocks noGrp="1"/>
          </p:cNvSpPr>
          <p:nvPr>
            <p:ph type="sldNum" sz="quarter" idx="12"/>
          </p:nvPr>
        </p:nvSpPr>
        <p:spPr/>
        <p:txBody>
          <a:bodyPr/>
          <a:lstStyle/>
          <a:p>
            <a:r>
              <a:rPr kumimoji="1" lang="en-US" altLang="ja-JP" dirty="0" smtClean="0"/>
              <a:t>1</a:t>
            </a:r>
            <a:endParaRPr kumimoji="1" lang="ja-JP" altLang="en-US" dirty="0"/>
          </a:p>
        </p:txBody>
      </p:sp>
      <p:sp>
        <p:nvSpPr>
          <p:cNvPr id="4" name="正方形/長方形 3"/>
          <p:cNvSpPr/>
          <p:nvPr/>
        </p:nvSpPr>
        <p:spPr>
          <a:xfrm>
            <a:off x="93824" y="129928"/>
            <a:ext cx="502920" cy="391997"/>
          </a:xfrm>
          <a:prstGeom prst="rect">
            <a:avLst/>
          </a:prstGeom>
          <a:noFill/>
          <a:ln w="28575">
            <a:solidFill>
              <a:srgbClr val="170C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 name="グループ化 5"/>
          <p:cNvGrpSpPr>
            <a:grpSpLocks noChangeAspect="1"/>
          </p:cNvGrpSpPr>
          <p:nvPr/>
        </p:nvGrpSpPr>
        <p:grpSpPr>
          <a:xfrm>
            <a:off x="671772" y="129928"/>
            <a:ext cx="10615334" cy="6730911"/>
            <a:chOff x="1588" y="123825"/>
            <a:chExt cx="9140825" cy="5795963"/>
          </a:xfrm>
        </p:grpSpPr>
        <p:pic>
          <p:nvPicPr>
            <p:cNvPr id="39"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482600"/>
              <a:ext cx="9140825" cy="54371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 name="テキスト ボックス 53"/>
            <p:cNvSpPr txBox="1">
              <a:spLocks noChangeArrowheads="1"/>
            </p:cNvSpPr>
            <p:nvPr/>
          </p:nvSpPr>
          <p:spPr bwMode="auto">
            <a:xfrm>
              <a:off x="6634163" y="3983038"/>
              <a:ext cx="9286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r>
                <a:rPr lang="en-US" altLang="ja-JP" sz="1200" b="1">
                  <a:solidFill>
                    <a:srgbClr val="FF0000"/>
                  </a:solidFill>
                  <a:latin typeface="ＭＳ Ｐゴシック" pitchFamily="50" charset="-128"/>
                </a:rPr>
                <a:t>(4,928</a:t>
              </a:r>
              <a:r>
                <a:rPr lang="ja-JP" altLang="en-US" sz="1200" b="1">
                  <a:solidFill>
                    <a:srgbClr val="FF0000"/>
                  </a:solidFill>
                  <a:latin typeface="ＭＳ Ｐゴシック" pitchFamily="50" charset="-128"/>
                </a:rPr>
                <a:t>万人</a:t>
              </a:r>
              <a:r>
                <a:rPr lang="en-US" altLang="ja-JP" sz="1200" b="1">
                  <a:solidFill>
                    <a:srgbClr val="FF0000"/>
                  </a:solidFill>
                  <a:latin typeface="ＭＳ Ｐゴシック" pitchFamily="50" charset="-128"/>
                </a:rPr>
                <a:t>)</a:t>
              </a:r>
              <a:endParaRPr lang="ja-JP" altLang="en-US" sz="1200" b="1">
                <a:solidFill>
                  <a:srgbClr val="FF0000"/>
                </a:solidFill>
                <a:latin typeface="ＭＳ Ｐゴシック" pitchFamily="50" charset="-128"/>
              </a:endParaRPr>
            </a:p>
          </p:txBody>
        </p:sp>
        <p:sp>
          <p:nvSpPr>
            <p:cNvPr id="56" name="テキスト ボックス 5"/>
            <p:cNvSpPr txBox="1">
              <a:spLocks noChangeArrowheads="1"/>
            </p:cNvSpPr>
            <p:nvPr/>
          </p:nvSpPr>
          <p:spPr bwMode="auto">
            <a:xfrm>
              <a:off x="5126038" y="3290888"/>
              <a:ext cx="9572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r>
                <a:rPr lang="ja-JP" altLang="en-US" sz="1200" b="1">
                  <a:solidFill>
                    <a:srgbClr val="FF0000"/>
                  </a:solidFill>
                  <a:latin typeface="ＭＳ Ｐゴシック" pitchFamily="50" charset="-128"/>
                </a:rPr>
                <a:t>（</a:t>
              </a:r>
              <a:r>
                <a:rPr lang="en-US" altLang="ja-JP" sz="1200" b="1">
                  <a:solidFill>
                    <a:srgbClr val="FF0000"/>
                  </a:solidFill>
                  <a:latin typeface="ＭＳ Ｐゴシック" pitchFamily="50" charset="-128"/>
                </a:rPr>
                <a:t>8,445</a:t>
              </a:r>
              <a:r>
                <a:rPr lang="ja-JP" altLang="en-US" sz="1200" b="1">
                  <a:solidFill>
                    <a:srgbClr val="FF0000"/>
                  </a:solidFill>
                  <a:latin typeface="ＭＳ Ｐゴシック" pitchFamily="50" charset="-128"/>
                </a:rPr>
                <a:t>万人</a:t>
              </a:r>
              <a:r>
                <a:rPr lang="en-US" altLang="ja-JP" sz="1200" b="1">
                  <a:solidFill>
                    <a:srgbClr val="FF0000"/>
                  </a:solidFill>
                  <a:latin typeface="ＭＳ Ｐゴシック" pitchFamily="50" charset="-128"/>
                </a:rPr>
                <a:t>)</a:t>
              </a:r>
              <a:endParaRPr lang="ja-JP" altLang="en-US" sz="1200" b="1">
                <a:solidFill>
                  <a:srgbClr val="FF0000"/>
                </a:solidFill>
                <a:latin typeface="ＭＳ Ｐゴシック" pitchFamily="50" charset="-128"/>
              </a:endParaRPr>
            </a:p>
          </p:txBody>
        </p:sp>
        <p:sp>
          <p:nvSpPr>
            <p:cNvPr id="58" name="円/楕円 13"/>
            <p:cNvSpPr>
              <a:spLocks noChangeArrowheads="1"/>
            </p:cNvSpPr>
            <p:nvPr/>
          </p:nvSpPr>
          <p:spPr bwMode="auto">
            <a:xfrm>
              <a:off x="4905375" y="1854200"/>
              <a:ext cx="107950" cy="107950"/>
            </a:xfrm>
            <a:prstGeom prst="ellipse">
              <a:avLst/>
            </a:prstGeom>
            <a:noFill/>
            <a:ln w="3175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ja-JP" altLang="en-US"/>
            </a:p>
          </p:txBody>
        </p:sp>
        <p:sp>
          <p:nvSpPr>
            <p:cNvPr id="59" name="テキスト ボックス 5"/>
            <p:cNvSpPr txBox="1">
              <a:spLocks noChangeArrowheads="1"/>
            </p:cNvSpPr>
            <p:nvPr/>
          </p:nvSpPr>
          <p:spPr bwMode="auto">
            <a:xfrm>
              <a:off x="3117850" y="2651125"/>
              <a:ext cx="9572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r>
                <a:rPr lang="ja-JP" altLang="en-US" sz="1200" b="1">
                  <a:solidFill>
                    <a:srgbClr val="FF0000"/>
                  </a:solidFill>
                  <a:latin typeface="ＭＳ Ｐゴシック" pitchFamily="50" charset="-128"/>
                </a:rPr>
                <a:t>（</a:t>
              </a:r>
              <a:r>
                <a:rPr lang="en-US" altLang="ja-JP" sz="1200" b="1">
                  <a:solidFill>
                    <a:srgbClr val="FF0000"/>
                  </a:solidFill>
                  <a:latin typeface="ＭＳ Ｐゴシック" pitchFamily="50" charset="-128"/>
                </a:rPr>
                <a:t>5,013</a:t>
              </a:r>
              <a:r>
                <a:rPr lang="ja-JP" altLang="en-US" sz="1200" b="1">
                  <a:solidFill>
                    <a:srgbClr val="FF0000"/>
                  </a:solidFill>
                  <a:latin typeface="ＭＳ Ｐゴシック" pitchFamily="50" charset="-128"/>
                </a:rPr>
                <a:t>万人</a:t>
              </a:r>
              <a:r>
                <a:rPr lang="en-US" altLang="ja-JP" sz="1200" b="1">
                  <a:solidFill>
                    <a:srgbClr val="FF0000"/>
                  </a:solidFill>
                  <a:latin typeface="ＭＳ Ｐゴシック" pitchFamily="50" charset="-128"/>
                </a:rPr>
                <a:t>)</a:t>
              </a:r>
              <a:endParaRPr lang="ja-JP" altLang="en-US" sz="1200" b="1">
                <a:solidFill>
                  <a:srgbClr val="FF0000"/>
                </a:solidFill>
                <a:latin typeface="ＭＳ Ｐゴシック" pitchFamily="50" charset="-128"/>
              </a:endParaRPr>
            </a:p>
          </p:txBody>
        </p:sp>
        <p:cxnSp>
          <p:nvCxnSpPr>
            <p:cNvPr id="60" name="直線矢印コネクタ 2"/>
            <p:cNvCxnSpPr>
              <a:cxnSpLocks noChangeShapeType="1"/>
            </p:cNvCxnSpPr>
            <p:nvPr/>
          </p:nvCxnSpPr>
          <p:spPr bwMode="auto">
            <a:xfrm flipV="1">
              <a:off x="2881313" y="123825"/>
              <a:ext cx="3352800" cy="2916238"/>
            </a:xfrm>
            <a:prstGeom prst="straightConnector1">
              <a:avLst/>
            </a:prstGeom>
            <a:noFill/>
            <a:ln w="25400" algn="ctr">
              <a:solidFill>
                <a:srgbClr val="FF0000"/>
              </a:solidFill>
              <a:prstDash val="sys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1" name="テキスト ボックス 7"/>
            <p:cNvSpPr txBox="1">
              <a:spLocks noChangeArrowheads="1"/>
            </p:cNvSpPr>
            <p:nvPr/>
          </p:nvSpPr>
          <p:spPr bwMode="auto">
            <a:xfrm>
              <a:off x="1089025" y="3321050"/>
              <a:ext cx="96043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r>
                <a:rPr lang="en-US" altLang="ja-JP" sz="1100" b="1" dirty="0">
                  <a:solidFill>
                    <a:srgbClr val="FF0000"/>
                  </a:solidFill>
                  <a:latin typeface="ＭＳ ゴシック" pitchFamily="49" charset="-128"/>
                  <a:ea typeface="ＭＳ ゴシック" pitchFamily="49" charset="-128"/>
                </a:rPr>
                <a:t>(4,385</a:t>
              </a:r>
              <a:r>
                <a:rPr lang="ja-JP" altLang="en-US" sz="1100" b="1" dirty="0">
                  <a:solidFill>
                    <a:srgbClr val="FF0000"/>
                  </a:solidFill>
                  <a:latin typeface="ＭＳ ゴシック" pitchFamily="49" charset="-128"/>
                  <a:ea typeface="ＭＳ ゴシック" pitchFamily="49" charset="-128"/>
                </a:rPr>
                <a:t>万人</a:t>
              </a:r>
              <a:r>
                <a:rPr lang="en-US" altLang="ja-JP" sz="1100" b="1" dirty="0">
                  <a:solidFill>
                    <a:srgbClr val="FF0000"/>
                  </a:solidFill>
                  <a:latin typeface="ＭＳ ゴシック" pitchFamily="49" charset="-128"/>
                  <a:ea typeface="ＭＳ ゴシック" pitchFamily="49" charset="-128"/>
                </a:rPr>
                <a:t>)</a:t>
              </a:r>
              <a:endParaRPr lang="ja-JP" altLang="en-US" sz="1100" b="1" dirty="0">
                <a:solidFill>
                  <a:srgbClr val="FF0000"/>
                </a:solidFill>
                <a:latin typeface="ＭＳ ゴシック" pitchFamily="49" charset="-128"/>
                <a:ea typeface="ＭＳ ゴシック" pitchFamily="49" charset="-128"/>
              </a:endParaRPr>
            </a:p>
          </p:txBody>
        </p:sp>
        <p:sp>
          <p:nvSpPr>
            <p:cNvPr id="62" name="円/楕円 14"/>
            <p:cNvSpPr>
              <a:spLocks noChangeArrowheads="1"/>
            </p:cNvSpPr>
            <p:nvPr/>
          </p:nvSpPr>
          <p:spPr bwMode="auto">
            <a:xfrm>
              <a:off x="6599238" y="3365500"/>
              <a:ext cx="107950" cy="107950"/>
            </a:xfrm>
            <a:prstGeom prst="ellipse">
              <a:avLst/>
            </a:prstGeom>
            <a:noFill/>
            <a:ln w="3175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ja-JP" altLang="en-US"/>
            </a:p>
          </p:txBody>
        </p:sp>
        <p:sp>
          <p:nvSpPr>
            <p:cNvPr id="63" name="円/楕円 12"/>
            <p:cNvSpPr>
              <a:spLocks noChangeArrowheads="1"/>
            </p:cNvSpPr>
            <p:nvPr/>
          </p:nvSpPr>
          <p:spPr bwMode="auto">
            <a:xfrm>
              <a:off x="4913313" y="1089025"/>
              <a:ext cx="107950" cy="107950"/>
            </a:xfrm>
            <a:prstGeom prst="ellipse">
              <a:avLst/>
            </a:prstGeom>
            <a:noFill/>
            <a:ln w="3175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ja-JP" altLang="en-US"/>
            </a:p>
          </p:txBody>
        </p:sp>
      </p:grpSp>
      <p:sp>
        <p:nvSpPr>
          <p:cNvPr id="65" name="テキスト ボックス 17"/>
          <p:cNvSpPr txBox="1">
            <a:spLocks noChangeArrowheads="1"/>
          </p:cNvSpPr>
          <p:nvPr/>
        </p:nvSpPr>
        <p:spPr bwMode="auto">
          <a:xfrm>
            <a:off x="8977521" y="45865"/>
            <a:ext cx="321447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algn="l" rtl="0" fontAlgn="base">
              <a:spcBef>
                <a:spcPct val="0"/>
              </a:spcBef>
              <a:spcAft>
                <a:spcPct val="0"/>
              </a:spcAft>
              <a:defRPr kumimoji="1" sz="2400" kern="1200">
                <a:solidFill>
                  <a:schemeClr val="tx1"/>
                </a:solidFill>
                <a:latin typeface="Times New Roman" pitchFamily="18" charset="0"/>
                <a:ea typeface="ＭＳ Ｐゴシック" charset="-128"/>
                <a:cs typeface="+mn-cs"/>
              </a:defRPr>
            </a:lvl1pPr>
            <a:lvl2pPr marL="457200" algn="l" rtl="0" fontAlgn="base">
              <a:spcBef>
                <a:spcPct val="0"/>
              </a:spcBef>
              <a:spcAft>
                <a:spcPct val="0"/>
              </a:spcAft>
              <a:defRPr kumimoji="1" sz="2400" kern="1200">
                <a:solidFill>
                  <a:schemeClr val="tx1"/>
                </a:solidFill>
                <a:latin typeface="Times New Roman" pitchFamily="18" charset="0"/>
                <a:ea typeface="ＭＳ Ｐゴシック" charset="-128"/>
                <a:cs typeface="+mn-cs"/>
              </a:defRPr>
            </a:lvl2pPr>
            <a:lvl3pPr marL="914400" algn="l" rtl="0" fontAlgn="base">
              <a:spcBef>
                <a:spcPct val="0"/>
              </a:spcBef>
              <a:spcAft>
                <a:spcPct val="0"/>
              </a:spcAft>
              <a:defRPr kumimoji="1" sz="2400" kern="1200">
                <a:solidFill>
                  <a:schemeClr val="tx1"/>
                </a:solidFill>
                <a:latin typeface="Times New Roman" pitchFamily="18" charset="0"/>
                <a:ea typeface="ＭＳ Ｐゴシック" charset="-128"/>
                <a:cs typeface="+mn-cs"/>
              </a:defRPr>
            </a:lvl3pPr>
            <a:lvl4pPr marL="1371600" algn="l" rtl="0" fontAlgn="base">
              <a:spcBef>
                <a:spcPct val="0"/>
              </a:spcBef>
              <a:spcAft>
                <a:spcPct val="0"/>
              </a:spcAft>
              <a:defRPr kumimoji="1" sz="2400" kern="1200">
                <a:solidFill>
                  <a:schemeClr val="tx1"/>
                </a:solidFill>
                <a:latin typeface="Times New Roman" pitchFamily="18" charset="0"/>
                <a:ea typeface="ＭＳ Ｐゴシック" charset="-128"/>
                <a:cs typeface="+mn-cs"/>
              </a:defRPr>
            </a:lvl4pPr>
            <a:lvl5pPr marL="1828800" algn="l" rtl="0" fontAlgn="base">
              <a:spcBef>
                <a:spcPct val="0"/>
              </a:spcBef>
              <a:spcAft>
                <a:spcPct val="0"/>
              </a:spcAft>
              <a:defRPr kumimoji="1" sz="2400" kern="1200">
                <a:solidFill>
                  <a:schemeClr val="tx1"/>
                </a:solidFill>
                <a:latin typeface="Times New Roman" pitchFamily="18" charset="0"/>
                <a:ea typeface="ＭＳ Ｐゴシック" charset="-128"/>
                <a:cs typeface="+mn-cs"/>
              </a:defRPr>
            </a:lvl5pPr>
            <a:lvl6pPr marL="2286000" algn="l" defTabSz="914400" rtl="0" eaLnBrk="1" latinLnBrk="0" hangingPunct="1">
              <a:defRPr kumimoji="1" sz="2400" kern="1200">
                <a:solidFill>
                  <a:schemeClr val="tx1"/>
                </a:solidFill>
                <a:latin typeface="Times New Roman" pitchFamily="18" charset="0"/>
                <a:ea typeface="ＭＳ Ｐゴシック" charset="-128"/>
                <a:cs typeface="+mn-cs"/>
              </a:defRPr>
            </a:lvl6pPr>
            <a:lvl7pPr marL="2743200" algn="l" defTabSz="914400" rtl="0" eaLnBrk="1" latinLnBrk="0" hangingPunct="1">
              <a:defRPr kumimoji="1" sz="2400" kern="1200">
                <a:solidFill>
                  <a:schemeClr val="tx1"/>
                </a:solidFill>
                <a:latin typeface="Times New Roman" pitchFamily="18" charset="0"/>
                <a:ea typeface="ＭＳ Ｐゴシック" charset="-128"/>
                <a:cs typeface="+mn-cs"/>
              </a:defRPr>
            </a:lvl7pPr>
            <a:lvl8pPr marL="3200400" algn="l" defTabSz="914400" rtl="0" eaLnBrk="1" latinLnBrk="0" hangingPunct="1">
              <a:defRPr kumimoji="1" sz="2400" kern="1200">
                <a:solidFill>
                  <a:schemeClr val="tx1"/>
                </a:solidFill>
                <a:latin typeface="Times New Roman" pitchFamily="18" charset="0"/>
                <a:ea typeface="ＭＳ Ｐゴシック" charset="-128"/>
                <a:cs typeface="+mn-cs"/>
              </a:defRPr>
            </a:lvl8pPr>
            <a:lvl9pPr marL="3657600" algn="l" defTabSz="914400" rtl="0" eaLnBrk="1" latinLnBrk="0" hangingPunct="1">
              <a:defRPr kumimoji="1" sz="2400" kern="1200">
                <a:solidFill>
                  <a:schemeClr val="tx1"/>
                </a:solidFill>
                <a:latin typeface="Times New Roman" pitchFamily="18" charset="0"/>
                <a:ea typeface="ＭＳ Ｐゴシック" charset="-128"/>
                <a:cs typeface="+mn-cs"/>
              </a:defRPr>
            </a:lvl9pPr>
          </a:lstStyle>
          <a:p>
            <a:pPr eaLnBrk="1" hangingPunct="1"/>
            <a:r>
              <a:rPr lang="ja-JP" altLang="en-US" sz="1600" dirty="0"/>
              <a:t>（国立社会保障・人口問題研究所資料</a:t>
            </a:r>
            <a:r>
              <a:rPr lang="en-US" altLang="ja-JP" sz="1600" dirty="0"/>
              <a:t>(H18</a:t>
            </a:r>
            <a:r>
              <a:rPr lang="ja-JP" altLang="en-US" sz="1600" dirty="0"/>
              <a:t>年度</a:t>
            </a:r>
            <a:r>
              <a:rPr lang="en-US" altLang="ja-JP" sz="1600" dirty="0"/>
              <a:t>)</a:t>
            </a:r>
            <a:r>
              <a:rPr lang="ja-JP" altLang="en-US" sz="1600" dirty="0"/>
              <a:t>出生・死亡中位推計</a:t>
            </a:r>
          </a:p>
        </p:txBody>
      </p:sp>
    </p:spTree>
    <p:extLst>
      <p:ext uri="{BB962C8B-B14F-4D97-AF65-F5344CB8AC3E}">
        <p14:creationId xmlns:p14="http://schemas.microsoft.com/office/powerpoint/2010/main" val="1343688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0" y="93255"/>
            <a:ext cx="5120640" cy="57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200" dirty="0" smtClean="0">
                <a:solidFill>
                  <a:srgbClr val="0000FF"/>
                </a:solidFill>
              </a:rPr>
              <a:t>（ト）　エネルギー自立分散型</a:t>
            </a:r>
            <a:endParaRPr lang="ja-JP" altLang="en-US" sz="3200" dirty="0">
              <a:solidFill>
                <a:srgbClr val="0000FF"/>
              </a:solidFill>
            </a:endParaRPr>
          </a:p>
        </p:txBody>
      </p:sp>
      <p:pic>
        <p:nvPicPr>
          <p:cNvPr id="1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1514" t="29568" r="1514" b="16637"/>
          <a:stretch>
            <a:fillRect/>
          </a:stretch>
        </p:blipFill>
        <p:spPr bwMode="auto">
          <a:xfrm>
            <a:off x="1323826" y="478788"/>
            <a:ext cx="9649790" cy="6492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テキスト ボックス 1"/>
          <p:cNvSpPr txBox="1">
            <a:spLocks noChangeArrowheads="1"/>
          </p:cNvSpPr>
          <p:nvPr/>
        </p:nvSpPr>
        <p:spPr bwMode="auto">
          <a:xfrm>
            <a:off x="1218384" y="732978"/>
            <a:ext cx="2775374" cy="830997"/>
          </a:xfrm>
          <a:prstGeom prst="rect">
            <a:avLst/>
          </a:prstGeom>
          <a:solidFill>
            <a:srgbClr val="FFE5E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1" lang="ja-JP" altLang="en-US" sz="2400" b="1" i="0" u="none" strike="noStrike" kern="0" cap="none" spc="0" normalizeH="0" baseline="0" noProof="0" dirty="0">
                <a:ln>
                  <a:noFill/>
                </a:ln>
                <a:solidFill>
                  <a:prstClr val="black"/>
                </a:solidFill>
                <a:effectLst/>
                <a:uLnTx/>
                <a:uFillTx/>
                <a:latin typeface="Arial" charset="0"/>
                <a:ea typeface="ＭＳ Ｐゴシック" charset="-128"/>
              </a:rPr>
              <a:t>清掃工場、</a:t>
            </a:r>
            <a:r>
              <a:rPr kumimoji="1" lang="en-US" altLang="ja-JP" sz="2400" b="1" i="0" u="none" strike="noStrike" kern="0" cap="none" spc="0" normalizeH="0" baseline="0" noProof="0" dirty="0">
                <a:ln>
                  <a:noFill/>
                </a:ln>
                <a:solidFill>
                  <a:prstClr val="black"/>
                </a:solidFill>
                <a:effectLst/>
                <a:uLnTx/>
                <a:uFillTx/>
                <a:latin typeface="Arial" charset="0"/>
                <a:ea typeface="ＭＳ Ｐゴシック" charset="-128"/>
              </a:rPr>
              <a:t>CGS</a:t>
            </a:r>
          </a:p>
          <a:p>
            <a:pPr marL="0" marR="0" lvl="0" indent="0" defTabSz="914400" eaLnBrk="1" fontAlgn="auto" latinLnBrk="0" hangingPunct="1">
              <a:lnSpc>
                <a:spcPct val="100000"/>
              </a:lnSpc>
              <a:spcBef>
                <a:spcPct val="0"/>
              </a:spcBef>
              <a:spcAft>
                <a:spcPts val="0"/>
              </a:spcAft>
              <a:buClrTx/>
              <a:buSzTx/>
              <a:buFontTx/>
              <a:buNone/>
              <a:tabLst/>
              <a:defRPr/>
            </a:pPr>
            <a:r>
              <a:rPr kumimoji="1" lang="ja-JP" altLang="en-US" sz="2400" b="1" i="0" u="none" strike="noStrike" kern="0" cap="none" spc="0" normalizeH="0" baseline="0" noProof="0" dirty="0">
                <a:ln>
                  <a:noFill/>
                </a:ln>
                <a:solidFill>
                  <a:prstClr val="black"/>
                </a:solidFill>
                <a:effectLst/>
                <a:uLnTx/>
                <a:uFillTx/>
                <a:latin typeface="Arial" charset="0"/>
                <a:ea typeface="ＭＳ Ｐゴシック" charset="-128"/>
              </a:rPr>
              <a:t>　　排熱ネットワーク</a:t>
            </a:r>
          </a:p>
        </p:txBody>
      </p:sp>
      <p:sp>
        <p:nvSpPr>
          <p:cNvPr id="15" name="AutoShape 7"/>
          <p:cNvSpPr>
            <a:spLocks noChangeArrowheads="1"/>
          </p:cNvSpPr>
          <p:nvPr/>
        </p:nvSpPr>
        <p:spPr bwMode="auto">
          <a:xfrm>
            <a:off x="1218384" y="1452240"/>
            <a:ext cx="2349841" cy="497082"/>
          </a:xfrm>
          <a:prstGeom prst="rightArrow">
            <a:avLst>
              <a:gd name="adj1" fmla="val 73806"/>
              <a:gd name="adj2" fmla="val 118182"/>
            </a:avLst>
          </a:prstGeom>
          <a:solidFill>
            <a:srgbClr val="FF6600"/>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1" lang="ja-JP" altLang="en-US" sz="2400" b="0" i="0" u="none" strike="noStrike" kern="0" cap="none" spc="0" normalizeH="0" baseline="0" noProof="0">
              <a:ln>
                <a:noFill/>
              </a:ln>
              <a:solidFill>
                <a:prstClr val="black"/>
              </a:solidFill>
              <a:effectLst/>
              <a:uLnTx/>
              <a:uFillTx/>
              <a:latin typeface="Arial" charset="0"/>
              <a:ea typeface="ＭＳ Ｐゴシック" charset="-128"/>
            </a:endParaRPr>
          </a:p>
        </p:txBody>
      </p:sp>
      <p:sp>
        <p:nvSpPr>
          <p:cNvPr id="16" name="Text Box 8"/>
          <p:cNvSpPr txBox="1">
            <a:spLocks noChangeArrowheads="1"/>
          </p:cNvSpPr>
          <p:nvPr/>
        </p:nvSpPr>
        <p:spPr bwMode="auto">
          <a:xfrm>
            <a:off x="1229681" y="2546196"/>
            <a:ext cx="2259463" cy="46166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1" lang="ja-JP" altLang="en-US" sz="2400" b="1" i="0" u="none" strike="noStrike" kern="0" cap="none" spc="0" normalizeH="0" baseline="0" noProof="0" dirty="0">
                <a:ln>
                  <a:noFill/>
                </a:ln>
                <a:solidFill>
                  <a:prstClr val="black"/>
                </a:solidFill>
                <a:effectLst/>
                <a:uLnTx/>
                <a:uFillTx/>
                <a:latin typeface="Arial" charset="0"/>
                <a:ea typeface="ＭＳ Ｐゴシック" charset="-128"/>
              </a:rPr>
              <a:t>中圧ガス導管</a:t>
            </a:r>
          </a:p>
        </p:txBody>
      </p:sp>
      <p:sp>
        <p:nvSpPr>
          <p:cNvPr id="17" name="Text Box 9"/>
          <p:cNvSpPr txBox="1">
            <a:spLocks noChangeArrowheads="1"/>
          </p:cNvSpPr>
          <p:nvPr/>
        </p:nvSpPr>
        <p:spPr bwMode="auto">
          <a:xfrm>
            <a:off x="1320060" y="3820910"/>
            <a:ext cx="2169084" cy="461665"/>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1" lang="ja-JP" altLang="en-US" sz="2400" b="1" i="0" u="none" strike="noStrike" kern="0" cap="none" spc="0" normalizeH="0" baseline="0" noProof="0" dirty="0">
                <a:ln>
                  <a:noFill/>
                </a:ln>
                <a:solidFill>
                  <a:prstClr val="black"/>
                </a:solidFill>
                <a:effectLst/>
                <a:uLnTx/>
                <a:uFillTx/>
                <a:latin typeface="Arial" charset="0"/>
                <a:ea typeface="ＭＳ Ｐゴシック" charset="-128"/>
              </a:rPr>
              <a:t>系 統 電 力</a:t>
            </a:r>
          </a:p>
        </p:txBody>
      </p:sp>
      <p:sp>
        <p:nvSpPr>
          <p:cNvPr id="18" name="テキスト ボックス 1"/>
          <p:cNvSpPr txBox="1">
            <a:spLocks noChangeArrowheads="1"/>
          </p:cNvSpPr>
          <p:nvPr/>
        </p:nvSpPr>
        <p:spPr bwMode="auto">
          <a:xfrm>
            <a:off x="7769009" y="6449475"/>
            <a:ext cx="452071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1" lang="ja-JP" altLang="en-US" sz="1100" b="0" i="0" u="none" strike="noStrike" kern="0" cap="none" spc="0" normalizeH="0" baseline="0" noProof="0" dirty="0">
                <a:ln>
                  <a:noFill/>
                </a:ln>
                <a:solidFill>
                  <a:prstClr val="black"/>
                </a:solidFill>
                <a:effectLst/>
                <a:uLnTx/>
                <a:uFillTx/>
                <a:latin typeface="Arial" charset="0"/>
                <a:ea typeface="ＭＳ Ｐゴシック" charset="-128"/>
              </a:rPr>
              <a:t>出典：佐土原・中嶋</a:t>
            </a:r>
            <a:r>
              <a:rPr kumimoji="1" lang="ja-JP" altLang="en-US" sz="1100" b="0" i="0" u="none" strike="noStrike" kern="0" cap="none" spc="0" normalizeH="0" baseline="0" noProof="0" dirty="0" smtClean="0">
                <a:ln>
                  <a:noFill/>
                </a:ln>
                <a:solidFill>
                  <a:prstClr val="black"/>
                </a:solidFill>
                <a:effectLst/>
                <a:uLnTx/>
                <a:uFillTx/>
                <a:latin typeface="Arial" charset="0"/>
                <a:ea typeface="ＭＳ Ｐゴシック" charset="-128"/>
              </a:rPr>
              <a:t>：</a:t>
            </a:r>
            <a:endParaRPr kumimoji="1" lang="en-US" altLang="ja-JP" sz="1100" b="0" i="0" u="none" strike="noStrike" kern="0" cap="none" spc="0" normalizeH="0" baseline="0" noProof="0" dirty="0" smtClean="0">
              <a:ln>
                <a:noFill/>
              </a:ln>
              <a:solidFill>
                <a:prstClr val="black"/>
              </a:solidFill>
              <a:effectLst/>
              <a:uLnTx/>
              <a:uFillTx/>
              <a:latin typeface="Arial" charset="0"/>
              <a:ea typeface="ＭＳ Ｐゴシック" charset="-128"/>
            </a:endParaRPr>
          </a:p>
          <a:p>
            <a:pPr marL="0" marR="0" lvl="0" indent="0" defTabSz="914400" eaLnBrk="1" fontAlgn="auto" latinLnBrk="0" hangingPunct="1">
              <a:lnSpc>
                <a:spcPct val="100000"/>
              </a:lnSpc>
              <a:spcBef>
                <a:spcPct val="0"/>
              </a:spcBef>
              <a:spcAft>
                <a:spcPts val="0"/>
              </a:spcAft>
              <a:buClrTx/>
              <a:buSzTx/>
              <a:buFontTx/>
              <a:buNone/>
              <a:tabLst/>
              <a:defRPr/>
            </a:pPr>
            <a:r>
              <a:rPr kumimoji="1" lang="ja-JP" altLang="en-US" sz="1100" b="0" i="0" u="none" strike="noStrike" kern="0" cap="none" spc="0" normalizeH="0" baseline="0" noProof="0" dirty="0" smtClean="0">
                <a:ln>
                  <a:noFill/>
                </a:ln>
                <a:solidFill>
                  <a:prstClr val="black"/>
                </a:solidFill>
                <a:effectLst/>
                <a:uLnTx/>
                <a:uFillTx/>
                <a:latin typeface="Arial" charset="0"/>
                <a:ea typeface="ＭＳ Ｐゴシック" charset="-128"/>
              </a:rPr>
              <a:t>エネルギー</a:t>
            </a:r>
            <a:r>
              <a:rPr kumimoji="1" lang="ja-JP" altLang="en-US" sz="1100" b="0" i="0" u="none" strike="noStrike" kern="0" cap="none" spc="0" normalizeH="0" baseline="0" noProof="0" dirty="0">
                <a:ln>
                  <a:noFill/>
                </a:ln>
                <a:solidFill>
                  <a:prstClr val="black"/>
                </a:solidFill>
                <a:effectLst/>
                <a:uLnTx/>
                <a:uFillTx/>
                <a:latin typeface="Arial" charset="0"/>
                <a:ea typeface="ＭＳ Ｐゴシック" charset="-128"/>
              </a:rPr>
              <a:t>政策、東日本大震災からの日本再生。中央公論新社</a:t>
            </a:r>
            <a:r>
              <a:rPr kumimoji="1" lang="en-US" altLang="ja-JP" sz="1100" b="0" i="0" u="none" strike="noStrike" kern="0" cap="none" spc="0" normalizeH="0" baseline="0" noProof="0" dirty="0">
                <a:ln>
                  <a:noFill/>
                </a:ln>
                <a:solidFill>
                  <a:prstClr val="black"/>
                </a:solidFill>
                <a:effectLst/>
                <a:uLnTx/>
                <a:uFillTx/>
                <a:latin typeface="Arial" charset="0"/>
                <a:ea typeface="ＭＳ Ｐゴシック" charset="-128"/>
              </a:rPr>
              <a:t>,2011.6</a:t>
            </a:r>
            <a:endParaRPr kumimoji="1" lang="ja-JP" altLang="en-US" sz="1100" b="0" i="0" u="none" strike="noStrike" kern="0" cap="none" spc="0" normalizeH="0" baseline="0" noProof="0" dirty="0">
              <a:ln>
                <a:noFill/>
              </a:ln>
              <a:solidFill>
                <a:prstClr val="black"/>
              </a:solidFill>
              <a:effectLst/>
              <a:uLnTx/>
              <a:uFillTx/>
              <a:latin typeface="Arial" charset="0"/>
              <a:ea typeface="ＭＳ Ｐゴシック" charset="-128"/>
            </a:endParaRPr>
          </a:p>
        </p:txBody>
      </p:sp>
    </p:spTree>
    <p:extLst>
      <p:ext uri="{BB962C8B-B14F-4D97-AF65-F5344CB8AC3E}">
        <p14:creationId xmlns:p14="http://schemas.microsoft.com/office/powerpoint/2010/main" val="10568463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上矢印 15"/>
          <p:cNvSpPr/>
          <p:nvPr/>
        </p:nvSpPr>
        <p:spPr>
          <a:xfrm>
            <a:off x="2220914" y="5091113"/>
            <a:ext cx="503237" cy="304800"/>
          </a:xfrm>
          <a:prstGeom prst="upArrow">
            <a:avLst>
              <a:gd name="adj1" fmla="val 50000"/>
              <a:gd name="adj2" fmla="val 100000"/>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ja-JP" altLang="en-US" sz="2400">
              <a:solidFill>
                <a:srgbClr val="FFFFFF"/>
              </a:solidFill>
            </a:endParaRPr>
          </a:p>
        </p:txBody>
      </p:sp>
      <p:sp>
        <p:nvSpPr>
          <p:cNvPr id="3" name="正方形/長方形 2"/>
          <p:cNvSpPr/>
          <p:nvPr/>
        </p:nvSpPr>
        <p:spPr>
          <a:xfrm>
            <a:off x="1790983" y="3520045"/>
            <a:ext cx="1464697" cy="1840865"/>
          </a:xfrm>
          <a:prstGeom prst="rect">
            <a:avLst/>
          </a:prstGeom>
          <a:solidFill>
            <a:srgbClr val="FFFFCC"/>
          </a:solidFill>
          <a:ln w="12700"/>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ja-JP" altLang="en-US" sz="2400">
              <a:solidFill>
                <a:srgbClr val="FFFFFF"/>
              </a:solidFill>
            </a:endParaRPr>
          </a:p>
        </p:txBody>
      </p:sp>
      <p:sp>
        <p:nvSpPr>
          <p:cNvPr id="17" name="正方形/長方形 16"/>
          <p:cNvSpPr/>
          <p:nvPr/>
        </p:nvSpPr>
        <p:spPr>
          <a:xfrm>
            <a:off x="3354389" y="3494088"/>
            <a:ext cx="1412875" cy="1839912"/>
          </a:xfrm>
          <a:prstGeom prst="rect">
            <a:avLst/>
          </a:prstGeom>
          <a:solidFill>
            <a:srgbClr val="FFFFCC"/>
          </a:soli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ja-JP" altLang="en-US" sz="2400">
              <a:solidFill>
                <a:srgbClr val="FFFFFF"/>
              </a:solidFill>
            </a:endParaRPr>
          </a:p>
        </p:txBody>
      </p:sp>
      <p:sp>
        <p:nvSpPr>
          <p:cNvPr id="4" name="テキスト ボックス 3"/>
          <p:cNvSpPr txBox="1"/>
          <p:nvPr/>
        </p:nvSpPr>
        <p:spPr>
          <a:xfrm>
            <a:off x="1552575" y="939801"/>
            <a:ext cx="3576638" cy="307975"/>
          </a:xfrm>
          <a:prstGeom prst="rect">
            <a:avLst/>
          </a:prstGeom>
          <a:solidFill>
            <a:schemeClr val="accent6">
              <a:lumMod val="20000"/>
              <a:lumOff val="80000"/>
            </a:schemeClr>
          </a:solidFill>
        </p:spPr>
        <p:txBody>
          <a:bodyPr>
            <a:spAutoFit/>
          </a:bodyPr>
          <a:lstStyle/>
          <a:p>
            <a:pPr eaLnBrk="0" fontAlgn="base" hangingPunct="0">
              <a:spcBef>
                <a:spcPct val="0"/>
              </a:spcBef>
              <a:spcAft>
                <a:spcPct val="0"/>
              </a:spcAft>
              <a:tabLst>
                <a:tab pos="1435100" algn="l"/>
              </a:tabLst>
              <a:defRPr/>
            </a:pPr>
            <a:r>
              <a:rPr lang="ja-JP" altLang="en-US" sz="1400" dirty="0">
                <a:solidFill>
                  <a:srgbClr val="000000"/>
                </a:solidFill>
              </a:rPr>
              <a:t>供給管共同溝事例（つくば、</a:t>
            </a:r>
            <a:r>
              <a:rPr lang="en-US" altLang="ja-JP" sz="1400" dirty="0">
                <a:solidFill>
                  <a:srgbClr val="000000"/>
                </a:solidFill>
              </a:rPr>
              <a:t>MM21</a:t>
            </a:r>
            <a:r>
              <a:rPr lang="ja-JP" altLang="en-US" sz="1400" dirty="0" err="1">
                <a:solidFill>
                  <a:srgbClr val="000000"/>
                </a:solidFill>
              </a:rPr>
              <a:t>、</a:t>
            </a:r>
            <a:r>
              <a:rPr lang="ja-JP" altLang="en-US" sz="1400" dirty="0">
                <a:solidFill>
                  <a:srgbClr val="000000"/>
                </a:solidFill>
              </a:rPr>
              <a:t>多摩</a:t>
            </a:r>
            <a:r>
              <a:rPr lang="en-US" altLang="ja-JP" sz="1400" dirty="0">
                <a:solidFill>
                  <a:srgbClr val="000000"/>
                </a:solidFill>
              </a:rPr>
              <a:t>NT</a:t>
            </a:r>
            <a:r>
              <a:rPr lang="ja-JP" altLang="en-US" sz="1400" dirty="0">
                <a:solidFill>
                  <a:srgbClr val="000000"/>
                </a:solidFill>
              </a:rPr>
              <a:t>）</a:t>
            </a:r>
          </a:p>
        </p:txBody>
      </p:sp>
      <p:sp>
        <p:nvSpPr>
          <p:cNvPr id="38920" name="テキスト ボックス 4"/>
          <p:cNvSpPr txBox="1">
            <a:spLocks noChangeArrowheads="1"/>
          </p:cNvSpPr>
          <p:nvPr/>
        </p:nvSpPr>
        <p:spPr bwMode="auto">
          <a:xfrm>
            <a:off x="3440113" y="3614739"/>
            <a:ext cx="1257300"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0" fontAlgn="base" hangingPunct="0">
              <a:spcBef>
                <a:spcPct val="0"/>
              </a:spcBef>
              <a:spcAft>
                <a:spcPct val="0"/>
              </a:spcAft>
              <a:buFontTx/>
              <a:buNone/>
            </a:pPr>
            <a:r>
              <a:rPr lang="ja-JP" altLang="en-US" sz="900">
                <a:solidFill>
                  <a:srgbClr val="000000"/>
                </a:solidFill>
              </a:rPr>
              <a:t>道路法第</a:t>
            </a:r>
            <a:r>
              <a:rPr lang="en-US" altLang="ja-JP" sz="900">
                <a:solidFill>
                  <a:srgbClr val="000000"/>
                </a:solidFill>
              </a:rPr>
              <a:t>2</a:t>
            </a:r>
            <a:r>
              <a:rPr lang="ja-JP" altLang="en-US" sz="900">
                <a:solidFill>
                  <a:srgbClr val="000000"/>
                </a:solidFill>
              </a:rPr>
              <a:t>条</a:t>
            </a:r>
            <a:r>
              <a:rPr lang="en-US" altLang="ja-JP" sz="900">
                <a:solidFill>
                  <a:srgbClr val="000000"/>
                </a:solidFill>
              </a:rPr>
              <a:t>1</a:t>
            </a:r>
            <a:r>
              <a:rPr lang="ja-JP" altLang="en-US" sz="900">
                <a:solidFill>
                  <a:srgbClr val="000000"/>
                </a:solidFill>
              </a:rPr>
              <a:t>項</a:t>
            </a:r>
            <a:endParaRPr lang="en-US" altLang="ja-JP" sz="900">
              <a:solidFill>
                <a:srgbClr val="000000"/>
              </a:solidFill>
            </a:endParaRPr>
          </a:p>
          <a:p>
            <a:pPr eaLnBrk="0" fontAlgn="base" hangingPunct="0">
              <a:spcBef>
                <a:spcPct val="0"/>
              </a:spcBef>
              <a:spcAft>
                <a:spcPct val="0"/>
              </a:spcAft>
              <a:buFontTx/>
              <a:buNone/>
            </a:pPr>
            <a:r>
              <a:rPr lang="ja-JP" altLang="en-US" sz="900">
                <a:solidFill>
                  <a:srgbClr val="000000"/>
                </a:solidFill>
              </a:rPr>
              <a:t>　　　該当の道路本体</a:t>
            </a:r>
          </a:p>
        </p:txBody>
      </p:sp>
      <p:sp>
        <p:nvSpPr>
          <p:cNvPr id="38921" name="テキスト ボックス 6"/>
          <p:cNvSpPr txBox="1">
            <a:spLocks noChangeArrowheads="1"/>
          </p:cNvSpPr>
          <p:nvPr/>
        </p:nvSpPr>
        <p:spPr bwMode="auto">
          <a:xfrm>
            <a:off x="1862139" y="3565526"/>
            <a:ext cx="1354137" cy="4159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0" fontAlgn="base" hangingPunct="0">
              <a:spcBef>
                <a:spcPct val="0"/>
              </a:spcBef>
              <a:spcAft>
                <a:spcPct val="0"/>
              </a:spcAft>
              <a:buFontTx/>
              <a:buNone/>
            </a:pPr>
            <a:r>
              <a:rPr lang="ja-JP" altLang="en-US" sz="1000">
                <a:solidFill>
                  <a:srgbClr val="000000"/>
                </a:solidFill>
              </a:rPr>
              <a:t>道路法第</a:t>
            </a:r>
            <a:r>
              <a:rPr lang="en-US" altLang="ja-JP" sz="1000">
                <a:solidFill>
                  <a:srgbClr val="000000"/>
                </a:solidFill>
              </a:rPr>
              <a:t>2</a:t>
            </a:r>
            <a:r>
              <a:rPr lang="ja-JP" altLang="en-US" sz="1000">
                <a:solidFill>
                  <a:srgbClr val="000000"/>
                </a:solidFill>
              </a:rPr>
              <a:t>条</a:t>
            </a:r>
            <a:r>
              <a:rPr lang="en-US" altLang="ja-JP" sz="1000">
                <a:solidFill>
                  <a:srgbClr val="000000"/>
                </a:solidFill>
              </a:rPr>
              <a:t>2</a:t>
            </a:r>
            <a:r>
              <a:rPr lang="ja-JP" altLang="en-US" sz="1000">
                <a:solidFill>
                  <a:srgbClr val="000000"/>
                </a:solidFill>
              </a:rPr>
              <a:t>項</a:t>
            </a:r>
            <a:endParaRPr lang="en-US" altLang="ja-JP" sz="1000">
              <a:solidFill>
                <a:srgbClr val="000000"/>
              </a:solidFill>
            </a:endParaRPr>
          </a:p>
          <a:p>
            <a:pPr eaLnBrk="0" fontAlgn="base" hangingPunct="0">
              <a:spcBef>
                <a:spcPct val="0"/>
              </a:spcBef>
              <a:spcAft>
                <a:spcPct val="0"/>
              </a:spcAft>
              <a:buFontTx/>
              <a:buNone/>
            </a:pPr>
            <a:r>
              <a:rPr lang="ja-JP" altLang="en-US" sz="1000">
                <a:solidFill>
                  <a:srgbClr val="000000"/>
                </a:solidFill>
              </a:rPr>
              <a:t>　該当の道路付属物</a:t>
            </a:r>
          </a:p>
        </p:txBody>
      </p:sp>
      <p:sp>
        <p:nvSpPr>
          <p:cNvPr id="6" name="テキスト ボックス 5"/>
          <p:cNvSpPr txBox="1"/>
          <p:nvPr/>
        </p:nvSpPr>
        <p:spPr>
          <a:xfrm>
            <a:off x="1690688" y="5408613"/>
            <a:ext cx="3154362" cy="1416050"/>
          </a:xfrm>
          <a:prstGeom prst="rect">
            <a:avLst/>
          </a:prstGeom>
          <a:solidFill>
            <a:schemeClr val="accent6">
              <a:lumMod val="20000"/>
              <a:lumOff val="80000"/>
            </a:schemeClr>
          </a:solidFill>
        </p:spPr>
        <p:txBody>
          <a:bodyPr>
            <a:spAutoFit/>
          </a:bodyPr>
          <a:lstStyle/>
          <a:p>
            <a:pPr eaLnBrk="0" fontAlgn="base" hangingPunct="0">
              <a:spcBef>
                <a:spcPct val="0"/>
              </a:spcBef>
              <a:spcAft>
                <a:spcPct val="0"/>
              </a:spcAft>
              <a:defRPr/>
            </a:pPr>
            <a:r>
              <a:rPr lang="ja-JP" altLang="en-US" sz="1200" dirty="0">
                <a:solidFill>
                  <a:srgbClr val="000000"/>
                </a:solidFill>
              </a:rPr>
              <a:t>共同溝の法的位置づけ（共同溝法）</a:t>
            </a:r>
            <a:endParaRPr lang="en-US" altLang="ja-JP" sz="1200" dirty="0">
              <a:solidFill>
                <a:srgbClr val="000000"/>
              </a:solidFill>
            </a:endParaRPr>
          </a:p>
          <a:p>
            <a:pPr eaLnBrk="0" fontAlgn="base" hangingPunct="0">
              <a:spcBef>
                <a:spcPct val="0"/>
              </a:spcBef>
              <a:spcAft>
                <a:spcPct val="0"/>
              </a:spcAft>
              <a:defRPr/>
            </a:pPr>
            <a:r>
              <a:rPr lang="ja-JP" altLang="en-US" sz="1100" dirty="0">
                <a:solidFill>
                  <a:srgbClr val="000000"/>
                </a:solidFill>
              </a:rPr>
              <a:t>　　　　　　（共同溝の整備等に関する特別措置法）</a:t>
            </a:r>
            <a:endParaRPr lang="en-US" altLang="ja-JP" sz="1100" dirty="0">
              <a:solidFill>
                <a:srgbClr val="000000"/>
              </a:solidFill>
            </a:endParaRPr>
          </a:p>
          <a:p>
            <a:pPr eaLnBrk="0" fontAlgn="base" hangingPunct="0">
              <a:spcBef>
                <a:spcPct val="0"/>
              </a:spcBef>
              <a:spcAft>
                <a:spcPct val="0"/>
              </a:spcAft>
              <a:defRPr/>
            </a:pPr>
            <a:r>
              <a:rPr lang="ja-JP" altLang="en-US" sz="1050" dirty="0">
                <a:solidFill>
                  <a:srgbClr val="000000"/>
                </a:solidFill>
              </a:rPr>
              <a:t>「二つ以上の公益物件を収容するための道路管理者が道路の地下に設ける施設」</a:t>
            </a:r>
            <a:endParaRPr lang="en-US" altLang="ja-JP" sz="1050" dirty="0">
              <a:solidFill>
                <a:srgbClr val="000000"/>
              </a:solidFill>
            </a:endParaRPr>
          </a:p>
          <a:p>
            <a:pPr eaLnBrk="0" fontAlgn="base" hangingPunct="0">
              <a:spcBef>
                <a:spcPct val="0"/>
              </a:spcBef>
              <a:spcAft>
                <a:spcPct val="0"/>
              </a:spcAft>
              <a:defRPr/>
            </a:pPr>
            <a:r>
              <a:rPr lang="ja-JP" altLang="en-US" sz="1050" dirty="0">
                <a:solidFill>
                  <a:srgbClr val="000000"/>
                </a:solidFill>
              </a:rPr>
              <a:t>〇</a:t>
            </a:r>
            <a:r>
              <a:rPr lang="ja-JP" altLang="en-US" sz="1050" b="1" dirty="0">
                <a:solidFill>
                  <a:srgbClr val="000000"/>
                </a:solidFill>
              </a:rPr>
              <a:t>「幹線共同溝</a:t>
            </a:r>
            <a:r>
              <a:rPr lang="ja-JP" altLang="en-US" sz="1050" dirty="0">
                <a:solidFill>
                  <a:srgbClr val="000000"/>
                </a:solidFill>
              </a:rPr>
              <a:t>」　　：沿道地域へのサービスを目的と</a:t>
            </a:r>
            <a:endParaRPr lang="en-US" altLang="ja-JP" sz="1050" dirty="0">
              <a:solidFill>
                <a:srgbClr val="000000"/>
              </a:solidFill>
            </a:endParaRPr>
          </a:p>
          <a:p>
            <a:pPr eaLnBrk="0" fontAlgn="base" hangingPunct="0">
              <a:spcBef>
                <a:spcPct val="0"/>
              </a:spcBef>
              <a:spcAft>
                <a:spcPct val="0"/>
              </a:spcAft>
              <a:defRPr/>
            </a:pPr>
            <a:r>
              <a:rPr lang="ja-JP" altLang="en-US" sz="1050" dirty="0">
                <a:solidFill>
                  <a:srgbClr val="000000"/>
                </a:solidFill>
              </a:rPr>
              <a:t>　　　　　　　　　　　　　せず、幹線を収容</a:t>
            </a:r>
            <a:endParaRPr lang="en-US" altLang="ja-JP" sz="1050" dirty="0">
              <a:solidFill>
                <a:srgbClr val="000000"/>
              </a:solidFill>
            </a:endParaRPr>
          </a:p>
          <a:p>
            <a:pPr eaLnBrk="0" fontAlgn="base" hangingPunct="0">
              <a:spcBef>
                <a:spcPct val="0"/>
              </a:spcBef>
              <a:spcAft>
                <a:spcPct val="0"/>
              </a:spcAft>
              <a:defRPr/>
            </a:pPr>
            <a:r>
              <a:rPr lang="ja-JP" altLang="en-US" sz="1050" dirty="0">
                <a:solidFill>
                  <a:srgbClr val="000000"/>
                </a:solidFill>
              </a:rPr>
              <a:t>〇</a:t>
            </a:r>
            <a:r>
              <a:rPr lang="ja-JP" altLang="en-US" sz="1050" b="1" dirty="0">
                <a:solidFill>
                  <a:srgbClr val="000000"/>
                </a:solidFill>
              </a:rPr>
              <a:t>「供給管共同溝」</a:t>
            </a:r>
            <a:r>
              <a:rPr lang="ja-JP" altLang="en-US" sz="1050" dirty="0">
                <a:solidFill>
                  <a:srgbClr val="000000"/>
                </a:solidFill>
              </a:rPr>
              <a:t>：沿道地域へのサービスを目的と</a:t>
            </a:r>
            <a:endParaRPr lang="en-US" altLang="ja-JP" sz="1050" dirty="0">
              <a:solidFill>
                <a:srgbClr val="000000"/>
              </a:solidFill>
            </a:endParaRPr>
          </a:p>
          <a:p>
            <a:pPr eaLnBrk="0" fontAlgn="base" hangingPunct="0">
              <a:spcBef>
                <a:spcPct val="0"/>
              </a:spcBef>
              <a:spcAft>
                <a:spcPct val="0"/>
              </a:spcAft>
              <a:defRPr/>
            </a:pPr>
            <a:r>
              <a:rPr lang="ja-JP" altLang="en-US" sz="1050" dirty="0">
                <a:solidFill>
                  <a:srgbClr val="000000"/>
                </a:solidFill>
              </a:rPr>
              <a:t>　　　　　　　　　　　　　したケーブル、管路を収容</a:t>
            </a:r>
          </a:p>
        </p:txBody>
      </p:sp>
      <p:sp>
        <p:nvSpPr>
          <p:cNvPr id="38923" name="テキスト ボックス 7"/>
          <p:cNvSpPr txBox="1">
            <a:spLocks noChangeArrowheads="1"/>
          </p:cNvSpPr>
          <p:nvPr/>
        </p:nvSpPr>
        <p:spPr bwMode="auto">
          <a:xfrm>
            <a:off x="1862139" y="3987801"/>
            <a:ext cx="139382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0" fontAlgn="base" hangingPunct="0">
              <a:spcBef>
                <a:spcPct val="0"/>
              </a:spcBef>
              <a:spcAft>
                <a:spcPct val="0"/>
              </a:spcAft>
              <a:buFontTx/>
              <a:buNone/>
            </a:pPr>
            <a:r>
              <a:rPr lang="en-US" altLang="ja-JP" sz="1000">
                <a:solidFill>
                  <a:srgbClr val="000000"/>
                </a:solidFill>
              </a:rPr>
              <a:t>[</a:t>
            </a:r>
            <a:r>
              <a:rPr lang="ja-JP" altLang="en-US" sz="1000">
                <a:solidFill>
                  <a:srgbClr val="000000"/>
                </a:solidFill>
              </a:rPr>
              <a:t>公益物件</a:t>
            </a:r>
            <a:r>
              <a:rPr lang="en-US" altLang="ja-JP" sz="1000">
                <a:solidFill>
                  <a:srgbClr val="000000"/>
                </a:solidFill>
              </a:rPr>
              <a:t>]</a:t>
            </a:r>
          </a:p>
          <a:p>
            <a:pPr eaLnBrk="0" fontAlgn="base" hangingPunct="0">
              <a:spcBef>
                <a:spcPct val="0"/>
              </a:spcBef>
              <a:spcAft>
                <a:spcPct val="0"/>
              </a:spcAft>
              <a:buFontTx/>
              <a:buNone/>
            </a:pPr>
            <a:r>
              <a:rPr lang="ja-JP" altLang="en-US" sz="1000">
                <a:solidFill>
                  <a:srgbClr val="000000"/>
                </a:solidFill>
              </a:rPr>
              <a:t>①第</a:t>
            </a:r>
            <a:r>
              <a:rPr lang="en-US" altLang="ja-JP" sz="1000">
                <a:solidFill>
                  <a:srgbClr val="000000"/>
                </a:solidFill>
              </a:rPr>
              <a:t>1</a:t>
            </a:r>
            <a:r>
              <a:rPr lang="ja-JP" altLang="en-US" sz="1000">
                <a:solidFill>
                  <a:srgbClr val="000000"/>
                </a:solidFill>
              </a:rPr>
              <a:t>種電気通信事業</a:t>
            </a:r>
            <a:endParaRPr lang="en-US" altLang="ja-JP" sz="1000">
              <a:solidFill>
                <a:srgbClr val="000000"/>
              </a:solidFill>
            </a:endParaRPr>
          </a:p>
          <a:p>
            <a:pPr eaLnBrk="0" fontAlgn="base" hangingPunct="0">
              <a:spcBef>
                <a:spcPct val="0"/>
              </a:spcBef>
              <a:spcAft>
                <a:spcPct val="0"/>
              </a:spcAft>
              <a:buFontTx/>
              <a:buNone/>
            </a:pPr>
            <a:r>
              <a:rPr lang="ja-JP" altLang="en-US" sz="1000">
                <a:solidFill>
                  <a:srgbClr val="000000"/>
                </a:solidFill>
              </a:rPr>
              <a:t>②電気事業</a:t>
            </a:r>
            <a:endParaRPr lang="en-US" altLang="ja-JP" sz="1000">
              <a:solidFill>
                <a:srgbClr val="000000"/>
              </a:solidFill>
            </a:endParaRPr>
          </a:p>
          <a:p>
            <a:pPr eaLnBrk="0" fontAlgn="base" hangingPunct="0">
              <a:spcBef>
                <a:spcPct val="0"/>
              </a:spcBef>
              <a:spcAft>
                <a:spcPct val="0"/>
              </a:spcAft>
              <a:buFontTx/>
              <a:buNone/>
            </a:pPr>
            <a:r>
              <a:rPr lang="ja-JP" altLang="en-US" sz="1000">
                <a:solidFill>
                  <a:srgbClr val="000000"/>
                </a:solidFill>
              </a:rPr>
              <a:t>③ガス事業</a:t>
            </a:r>
            <a:endParaRPr lang="en-US" altLang="ja-JP" sz="1000">
              <a:solidFill>
                <a:srgbClr val="000000"/>
              </a:solidFill>
            </a:endParaRPr>
          </a:p>
          <a:p>
            <a:pPr eaLnBrk="0" fontAlgn="base" hangingPunct="0">
              <a:spcBef>
                <a:spcPct val="0"/>
              </a:spcBef>
              <a:spcAft>
                <a:spcPct val="0"/>
              </a:spcAft>
              <a:buFontTx/>
              <a:buNone/>
            </a:pPr>
            <a:r>
              <a:rPr lang="ja-JP" altLang="en-US" sz="1000">
                <a:solidFill>
                  <a:srgbClr val="000000"/>
                </a:solidFill>
              </a:rPr>
              <a:t>④水道事業</a:t>
            </a:r>
            <a:endParaRPr lang="en-US" altLang="ja-JP" sz="1000">
              <a:solidFill>
                <a:srgbClr val="000000"/>
              </a:solidFill>
            </a:endParaRPr>
          </a:p>
          <a:p>
            <a:pPr eaLnBrk="0" fontAlgn="base" hangingPunct="0">
              <a:spcBef>
                <a:spcPct val="0"/>
              </a:spcBef>
              <a:spcAft>
                <a:spcPct val="0"/>
              </a:spcAft>
              <a:buFontTx/>
              <a:buNone/>
            </a:pPr>
            <a:r>
              <a:rPr lang="ja-JP" altLang="en-US" sz="1000">
                <a:solidFill>
                  <a:srgbClr val="000000"/>
                </a:solidFill>
              </a:rPr>
              <a:t>⑤工業用水道事業</a:t>
            </a:r>
            <a:endParaRPr lang="en-US" altLang="ja-JP" sz="1000">
              <a:solidFill>
                <a:srgbClr val="000000"/>
              </a:solidFill>
            </a:endParaRPr>
          </a:p>
          <a:p>
            <a:pPr eaLnBrk="0" fontAlgn="base" hangingPunct="0">
              <a:spcBef>
                <a:spcPct val="0"/>
              </a:spcBef>
              <a:spcAft>
                <a:spcPct val="0"/>
              </a:spcAft>
              <a:buFontTx/>
              <a:buNone/>
            </a:pPr>
            <a:r>
              <a:rPr lang="ja-JP" altLang="en-US" sz="1000">
                <a:solidFill>
                  <a:srgbClr val="000000"/>
                </a:solidFill>
              </a:rPr>
              <a:t>⑥下水道事業</a:t>
            </a:r>
          </a:p>
        </p:txBody>
      </p:sp>
      <p:sp>
        <p:nvSpPr>
          <p:cNvPr id="38924" name="テキスト ボックス 9"/>
          <p:cNvSpPr txBox="1">
            <a:spLocks noChangeArrowheads="1"/>
          </p:cNvSpPr>
          <p:nvPr/>
        </p:nvSpPr>
        <p:spPr bwMode="auto">
          <a:xfrm>
            <a:off x="3475039" y="4079875"/>
            <a:ext cx="1285875"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0" fontAlgn="base" hangingPunct="0">
              <a:spcBef>
                <a:spcPct val="0"/>
              </a:spcBef>
              <a:spcAft>
                <a:spcPct val="0"/>
              </a:spcAft>
              <a:buFontTx/>
              <a:buNone/>
            </a:pPr>
            <a:r>
              <a:rPr lang="en-US" altLang="ja-JP" sz="1000">
                <a:solidFill>
                  <a:srgbClr val="000000"/>
                </a:solidFill>
              </a:rPr>
              <a:t>[</a:t>
            </a:r>
            <a:r>
              <a:rPr lang="ja-JP" altLang="en-US" sz="1000">
                <a:solidFill>
                  <a:srgbClr val="000000"/>
                </a:solidFill>
              </a:rPr>
              <a:t>収容物件</a:t>
            </a:r>
            <a:r>
              <a:rPr lang="en-US" altLang="ja-JP" sz="1000">
                <a:solidFill>
                  <a:srgbClr val="000000"/>
                </a:solidFill>
              </a:rPr>
              <a:t>]</a:t>
            </a:r>
          </a:p>
          <a:p>
            <a:pPr eaLnBrk="0" fontAlgn="base" hangingPunct="0">
              <a:spcBef>
                <a:spcPct val="0"/>
              </a:spcBef>
              <a:spcAft>
                <a:spcPct val="0"/>
              </a:spcAft>
              <a:buFontTx/>
              <a:buNone/>
            </a:pPr>
            <a:r>
              <a:rPr lang="ja-JP" altLang="en-US" sz="1000">
                <a:solidFill>
                  <a:srgbClr val="000000"/>
                </a:solidFill>
              </a:rPr>
              <a:t>①排熱導管</a:t>
            </a:r>
            <a:endParaRPr lang="en-US" altLang="ja-JP" sz="1000">
              <a:solidFill>
                <a:srgbClr val="000000"/>
              </a:solidFill>
            </a:endParaRPr>
          </a:p>
          <a:p>
            <a:pPr eaLnBrk="0" fontAlgn="base" hangingPunct="0">
              <a:spcBef>
                <a:spcPct val="0"/>
              </a:spcBef>
              <a:spcAft>
                <a:spcPct val="0"/>
              </a:spcAft>
              <a:buFontTx/>
              <a:buNone/>
            </a:pPr>
            <a:r>
              <a:rPr lang="ja-JP" altLang="en-US" sz="1000">
                <a:solidFill>
                  <a:srgbClr val="000000"/>
                </a:solidFill>
              </a:rPr>
              <a:t>②地域冷暖房導管</a:t>
            </a:r>
            <a:endParaRPr lang="en-US" altLang="ja-JP" sz="1000">
              <a:solidFill>
                <a:srgbClr val="000000"/>
              </a:solidFill>
            </a:endParaRPr>
          </a:p>
          <a:p>
            <a:pPr eaLnBrk="0" fontAlgn="base" hangingPunct="0">
              <a:spcBef>
                <a:spcPct val="0"/>
              </a:spcBef>
              <a:spcAft>
                <a:spcPct val="0"/>
              </a:spcAft>
              <a:buFontTx/>
              <a:buNone/>
            </a:pPr>
            <a:r>
              <a:rPr lang="ja-JP" altLang="en-US" sz="1000">
                <a:solidFill>
                  <a:srgbClr val="000000"/>
                </a:solidFill>
              </a:rPr>
              <a:t>③廃棄物処理管路</a:t>
            </a:r>
            <a:endParaRPr lang="en-US" altLang="ja-JP" sz="1000">
              <a:solidFill>
                <a:srgbClr val="000000"/>
              </a:solidFill>
            </a:endParaRPr>
          </a:p>
          <a:p>
            <a:pPr eaLnBrk="0" fontAlgn="base" hangingPunct="0">
              <a:spcBef>
                <a:spcPct val="0"/>
              </a:spcBef>
              <a:spcAft>
                <a:spcPct val="0"/>
              </a:spcAft>
              <a:buFontTx/>
              <a:buNone/>
            </a:pPr>
            <a:r>
              <a:rPr lang="ja-JP" altLang="en-US" sz="1000">
                <a:solidFill>
                  <a:srgbClr val="000000"/>
                </a:solidFill>
              </a:rPr>
              <a:t>④中水道管</a:t>
            </a:r>
            <a:endParaRPr lang="en-US" altLang="ja-JP" sz="1000">
              <a:solidFill>
                <a:srgbClr val="000000"/>
              </a:solidFill>
            </a:endParaRPr>
          </a:p>
          <a:p>
            <a:pPr eaLnBrk="0" fontAlgn="base" hangingPunct="0">
              <a:spcBef>
                <a:spcPct val="0"/>
              </a:spcBef>
              <a:spcAft>
                <a:spcPct val="0"/>
              </a:spcAft>
              <a:buFontTx/>
              <a:buNone/>
            </a:pPr>
            <a:r>
              <a:rPr lang="ja-JP" altLang="en-US" sz="1000">
                <a:solidFill>
                  <a:srgbClr val="000000"/>
                </a:solidFill>
              </a:rPr>
              <a:t>⑤</a:t>
            </a:r>
            <a:r>
              <a:rPr lang="en-US" altLang="ja-JP" sz="1000">
                <a:solidFill>
                  <a:srgbClr val="000000"/>
                </a:solidFill>
              </a:rPr>
              <a:t>CATV</a:t>
            </a:r>
            <a:r>
              <a:rPr lang="ja-JP" altLang="en-US" sz="1000">
                <a:solidFill>
                  <a:srgbClr val="000000"/>
                </a:solidFill>
              </a:rPr>
              <a:t>等情報線</a:t>
            </a:r>
            <a:endParaRPr lang="en-US" altLang="ja-JP" sz="1000">
              <a:solidFill>
                <a:srgbClr val="000000"/>
              </a:solidFill>
            </a:endParaRPr>
          </a:p>
          <a:p>
            <a:pPr eaLnBrk="0" fontAlgn="base" hangingPunct="0">
              <a:spcBef>
                <a:spcPct val="0"/>
              </a:spcBef>
              <a:spcAft>
                <a:spcPct val="0"/>
              </a:spcAft>
              <a:buFontTx/>
              <a:buNone/>
            </a:pPr>
            <a:r>
              <a:rPr lang="ja-JP" altLang="en-US" sz="1000">
                <a:solidFill>
                  <a:srgbClr val="000000"/>
                </a:solidFill>
              </a:rPr>
              <a:t>⑥電力専用回線</a:t>
            </a:r>
          </a:p>
        </p:txBody>
      </p:sp>
      <p:pic>
        <p:nvPicPr>
          <p:cNvPr id="38925" name="Picture 3"/>
          <p:cNvPicPr>
            <a:picLocks noChangeAspect="1" noChangeArrowheads="1"/>
          </p:cNvPicPr>
          <p:nvPr/>
        </p:nvPicPr>
        <p:blipFill>
          <a:blip r:embed="rId2">
            <a:extLst>
              <a:ext uri="{28A0092B-C50C-407E-A947-70E740481C1C}">
                <a14:useLocalDpi xmlns:a14="http://schemas.microsoft.com/office/drawing/2010/main" val="0"/>
              </a:ext>
            </a:extLst>
          </a:blip>
          <a:srcRect l="20015" t="22720" r="10645" b="13051"/>
          <a:stretch>
            <a:fillRect/>
          </a:stretch>
        </p:blipFill>
        <p:spPr bwMode="auto">
          <a:xfrm>
            <a:off x="1725613" y="1308100"/>
            <a:ext cx="2932112" cy="2173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926" name="Picture 2"/>
          <p:cNvPicPr>
            <a:picLocks noChangeAspect="1" noChangeArrowheads="1"/>
          </p:cNvPicPr>
          <p:nvPr/>
        </p:nvPicPr>
        <p:blipFill>
          <a:blip r:embed="rId3">
            <a:extLst>
              <a:ext uri="{28A0092B-C50C-407E-A947-70E740481C1C}">
                <a14:useLocalDpi xmlns:a14="http://schemas.microsoft.com/office/drawing/2010/main" val="0"/>
              </a:ext>
            </a:extLst>
          </a:blip>
          <a:srcRect l="33762" t="26852" r="16132" b="9979"/>
          <a:stretch>
            <a:fillRect/>
          </a:stretch>
        </p:blipFill>
        <p:spPr bwMode="auto">
          <a:xfrm>
            <a:off x="6472239" y="1611314"/>
            <a:ext cx="1533525" cy="154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テキスト ボックス 12"/>
          <p:cNvSpPr txBox="1"/>
          <p:nvPr/>
        </p:nvSpPr>
        <p:spPr>
          <a:xfrm>
            <a:off x="8867775" y="2747963"/>
            <a:ext cx="1512888" cy="862012"/>
          </a:xfrm>
          <a:prstGeom prst="rect">
            <a:avLst/>
          </a:prstGeom>
          <a:solidFill>
            <a:srgbClr val="FFFFCC"/>
          </a:solidFill>
          <a:ln>
            <a:solidFill>
              <a:schemeClr val="tx1"/>
            </a:solidFill>
          </a:ln>
        </p:spPr>
        <p:txBody>
          <a:bodyPr>
            <a:spAutoFit/>
          </a:bodyPr>
          <a:lstStyle/>
          <a:p>
            <a:pPr algn="just" eaLnBrk="0" fontAlgn="base" hangingPunct="0">
              <a:lnSpc>
                <a:spcPts val="1200"/>
              </a:lnSpc>
              <a:spcBef>
                <a:spcPct val="0"/>
              </a:spcBef>
              <a:spcAft>
                <a:spcPct val="0"/>
              </a:spcAft>
              <a:defRPr/>
            </a:pPr>
            <a:r>
              <a:rPr lang="en-US" altLang="ja-JP" sz="900" kern="100" dirty="0">
                <a:solidFill>
                  <a:srgbClr val="000000"/>
                </a:solidFill>
                <a:latin typeface="ＭＳ ゴシック"/>
                <a:ea typeface="ＭＳ 明朝"/>
                <a:cs typeface="Times New Roman"/>
              </a:rPr>
              <a:t>S</a:t>
            </a:r>
            <a:r>
              <a:rPr lang="ja-JP" altLang="ja-JP" sz="900" kern="100" dirty="0">
                <a:solidFill>
                  <a:srgbClr val="000000"/>
                </a:solidFill>
                <a:ea typeface="ＭＳ ゴシック"/>
                <a:cs typeface="Times New Roman"/>
              </a:rPr>
              <a:t>　蒸気配管</a:t>
            </a:r>
            <a:r>
              <a:rPr lang="ja-JP" altLang="en-US" sz="900" kern="100" dirty="0">
                <a:solidFill>
                  <a:srgbClr val="000000"/>
                </a:solidFill>
                <a:ea typeface="ＭＳ ゴシック"/>
                <a:cs typeface="Times New Roman"/>
              </a:rPr>
              <a:t>（排熱導管） </a:t>
            </a:r>
            <a:r>
              <a:rPr lang="ja-JP" altLang="en-US" sz="900" kern="100" dirty="0">
                <a:solidFill>
                  <a:srgbClr val="000000"/>
                </a:solidFill>
                <a:ea typeface="ＭＳ 明朝"/>
                <a:cs typeface="Times New Roman"/>
              </a:rPr>
              <a:t>　</a:t>
            </a:r>
            <a:endParaRPr lang="en-US" altLang="ja-JP" sz="900" kern="100" dirty="0">
              <a:solidFill>
                <a:srgbClr val="000000"/>
              </a:solidFill>
              <a:ea typeface="ＭＳ 明朝"/>
              <a:cs typeface="Times New Roman"/>
            </a:endParaRPr>
          </a:p>
          <a:p>
            <a:pPr algn="just" fontAlgn="base">
              <a:lnSpc>
                <a:spcPts val="1200"/>
              </a:lnSpc>
              <a:spcBef>
                <a:spcPct val="0"/>
              </a:spcBef>
              <a:defRPr/>
            </a:pPr>
            <a:r>
              <a:rPr lang="en-US" altLang="ja-JP" sz="900" kern="100" dirty="0">
                <a:solidFill>
                  <a:srgbClr val="000000"/>
                </a:solidFill>
                <a:latin typeface="ＭＳ ゴシック"/>
                <a:ea typeface="ＭＳ 明朝"/>
                <a:cs typeface="Times New Roman"/>
              </a:rPr>
              <a:t>D</a:t>
            </a:r>
            <a:r>
              <a:rPr lang="ja-JP" altLang="ja-JP" sz="900" kern="100" dirty="0">
                <a:solidFill>
                  <a:srgbClr val="000000"/>
                </a:solidFill>
                <a:ea typeface="ＭＳ ゴシック"/>
                <a:cs typeface="Times New Roman"/>
              </a:rPr>
              <a:t>　還水配管</a:t>
            </a:r>
            <a:endParaRPr lang="en-US" altLang="ja-JP" sz="900" kern="100" dirty="0">
              <a:solidFill>
                <a:srgbClr val="000000"/>
              </a:solidFill>
              <a:ea typeface="ＭＳ 明朝"/>
              <a:cs typeface="Times New Roman"/>
            </a:endParaRPr>
          </a:p>
          <a:p>
            <a:pPr algn="just" fontAlgn="base">
              <a:lnSpc>
                <a:spcPts val="1200"/>
              </a:lnSpc>
              <a:spcBef>
                <a:spcPct val="0"/>
              </a:spcBef>
              <a:defRPr/>
            </a:pPr>
            <a:r>
              <a:rPr lang="en-US" altLang="ja-JP" sz="900" kern="100" dirty="0">
                <a:solidFill>
                  <a:srgbClr val="000000"/>
                </a:solidFill>
                <a:latin typeface="ＭＳ ゴシック"/>
                <a:ea typeface="ＭＳ 明朝"/>
                <a:cs typeface="Times New Roman"/>
              </a:rPr>
              <a:t>E</a:t>
            </a:r>
            <a:r>
              <a:rPr lang="ja-JP" altLang="ja-JP" sz="900" kern="100" dirty="0">
                <a:solidFill>
                  <a:srgbClr val="000000"/>
                </a:solidFill>
                <a:ea typeface="ＭＳ ゴシック"/>
                <a:cs typeface="Times New Roman"/>
              </a:rPr>
              <a:t>　電力</a:t>
            </a:r>
            <a:r>
              <a:rPr lang="ja-JP" altLang="en-US" sz="900" kern="100" dirty="0">
                <a:solidFill>
                  <a:srgbClr val="000000"/>
                </a:solidFill>
                <a:ea typeface="ＭＳ ゴシック"/>
                <a:cs typeface="Times New Roman"/>
              </a:rPr>
              <a:t>専用回線</a:t>
            </a:r>
            <a:endParaRPr lang="en-US" altLang="ja-JP" sz="900" kern="100" dirty="0">
              <a:solidFill>
                <a:srgbClr val="000000"/>
              </a:solidFill>
              <a:ea typeface="ＭＳ ゴシック"/>
              <a:cs typeface="Times New Roman"/>
            </a:endParaRPr>
          </a:p>
          <a:p>
            <a:pPr algn="just" fontAlgn="base">
              <a:lnSpc>
                <a:spcPts val="1200"/>
              </a:lnSpc>
              <a:spcBef>
                <a:spcPct val="0"/>
              </a:spcBef>
              <a:defRPr/>
            </a:pPr>
            <a:r>
              <a:rPr lang="en-US" altLang="ja-JP" sz="900" kern="100" dirty="0">
                <a:solidFill>
                  <a:srgbClr val="000000"/>
                </a:solidFill>
                <a:latin typeface="ＭＳ ゴシック" panose="020B0609070205080204" pitchFamily="49" charset="-128"/>
                <a:ea typeface="ＭＳ ゴシック" panose="020B0609070205080204" pitchFamily="49" charset="-128"/>
                <a:cs typeface="Times New Roman"/>
              </a:rPr>
              <a:t>IT </a:t>
            </a:r>
            <a:r>
              <a:rPr lang="ja-JP" altLang="en-US" sz="900" kern="100" dirty="0">
                <a:solidFill>
                  <a:srgbClr val="000000"/>
                </a:solidFill>
                <a:latin typeface="ＭＳ ゴシック" panose="020B0609070205080204" pitchFamily="49" charset="-128"/>
                <a:ea typeface="ＭＳ ゴシック" panose="020B0609070205080204" pitchFamily="49" charset="-128"/>
                <a:cs typeface="Times New Roman"/>
              </a:rPr>
              <a:t>情報</a:t>
            </a:r>
            <a:r>
              <a:rPr lang="ja-JP" altLang="ja-JP" sz="900" kern="100" dirty="0">
                <a:solidFill>
                  <a:srgbClr val="000000"/>
                </a:solidFill>
                <a:latin typeface="ＭＳ ゴシック" panose="020B0609070205080204" pitchFamily="49" charset="-128"/>
                <a:ea typeface="ＭＳ ゴシック" panose="020B0609070205080204" pitchFamily="49" charset="-128"/>
                <a:cs typeface="Times New Roman"/>
              </a:rPr>
              <a:t>通信</a:t>
            </a:r>
            <a:r>
              <a:rPr lang="en-US" altLang="ja-JP" sz="900" kern="100" dirty="0">
                <a:solidFill>
                  <a:srgbClr val="000000"/>
                </a:solidFill>
                <a:latin typeface="ＭＳ ゴシック" panose="020B0609070205080204" pitchFamily="49" charset="-128"/>
                <a:ea typeface="ＭＳ ゴシック" panose="020B0609070205080204" pitchFamily="49" charset="-128"/>
                <a:cs typeface="Times New Roman"/>
              </a:rPr>
              <a:t>IT</a:t>
            </a:r>
            <a:r>
              <a:rPr lang="ja-JP" altLang="en-US" sz="900" kern="100" dirty="0">
                <a:solidFill>
                  <a:srgbClr val="000000"/>
                </a:solidFill>
                <a:latin typeface="ＭＳ ゴシック" panose="020B0609070205080204" pitchFamily="49" charset="-128"/>
                <a:ea typeface="ＭＳ ゴシック" panose="020B0609070205080204" pitchFamily="49" charset="-128"/>
                <a:cs typeface="Times New Roman"/>
              </a:rPr>
              <a:t>回線</a:t>
            </a:r>
            <a:endParaRPr lang="en-US" altLang="ja-JP" sz="900" kern="100" dirty="0">
              <a:solidFill>
                <a:srgbClr val="000000"/>
              </a:solidFill>
              <a:latin typeface="ＭＳ ゴシック" panose="020B0609070205080204" pitchFamily="49" charset="-128"/>
              <a:ea typeface="ＭＳ ゴシック" panose="020B0609070205080204" pitchFamily="49" charset="-128"/>
              <a:cs typeface="Times New Roman"/>
            </a:endParaRPr>
          </a:p>
          <a:p>
            <a:pPr algn="just" fontAlgn="base">
              <a:lnSpc>
                <a:spcPts val="1200"/>
              </a:lnSpc>
              <a:spcBef>
                <a:spcPct val="0"/>
              </a:spcBef>
              <a:spcAft>
                <a:spcPct val="0"/>
              </a:spcAft>
              <a:defRPr/>
            </a:pPr>
            <a:r>
              <a:rPr lang="en-US" altLang="ja-JP" sz="900" kern="100" dirty="0">
                <a:solidFill>
                  <a:srgbClr val="000000"/>
                </a:solidFill>
                <a:latin typeface="ＭＳ ゴシック"/>
                <a:ea typeface="ＭＳ 明朝"/>
                <a:cs typeface="Times New Roman"/>
              </a:rPr>
              <a:t>W</a:t>
            </a:r>
            <a:r>
              <a:rPr lang="ja-JP" altLang="ja-JP" sz="900" kern="100" dirty="0">
                <a:solidFill>
                  <a:srgbClr val="000000"/>
                </a:solidFill>
                <a:ea typeface="ＭＳ ゴシック"/>
                <a:cs typeface="Times New Roman"/>
              </a:rPr>
              <a:t>　</a:t>
            </a:r>
            <a:r>
              <a:rPr lang="ja-JP" altLang="en-US" sz="900" kern="100" dirty="0">
                <a:solidFill>
                  <a:srgbClr val="000000"/>
                </a:solidFill>
                <a:ea typeface="ＭＳ ゴシック"/>
                <a:cs typeface="Times New Roman"/>
              </a:rPr>
              <a:t>中水</a:t>
            </a:r>
            <a:r>
              <a:rPr lang="ja-JP" altLang="ja-JP" sz="900" kern="100" dirty="0">
                <a:solidFill>
                  <a:srgbClr val="000000"/>
                </a:solidFill>
                <a:ea typeface="ＭＳ ゴシック"/>
                <a:cs typeface="Times New Roman"/>
              </a:rPr>
              <a:t>道管</a:t>
            </a:r>
            <a:endParaRPr lang="en-US" altLang="ja-JP" sz="900" kern="100" dirty="0">
              <a:solidFill>
                <a:srgbClr val="000000"/>
              </a:solidFill>
              <a:ea typeface="ＭＳ 明朝"/>
              <a:cs typeface="Times New Roman"/>
            </a:endParaRPr>
          </a:p>
        </p:txBody>
      </p:sp>
      <p:sp>
        <p:nvSpPr>
          <p:cNvPr id="38928" name="テキスト ボックス 13"/>
          <p:cNvSpPr txBox="1">
            <a:spLocks noChangeArrowheads="1"/>
          </p:cNvSpPr>
          <p:nvPr/>
        </p:nvSpPr>
        <p:spPr bwMode="auto">
          <a:xfrm>
            <a:off x="8586789" y="2384426"/>
            <a:ext cx="822325" cy="276225"/>
          </a:xfrm>
          <a:prstGeom prst="rect">
            <a:avLst/>
          </a:prstGeom>
          <a:gradFill rotWithShape="1">
            <a:gsLst>
              <a:gs pos="0">
                <a:srgbClr val="888888"/>
              </a:gs>
              <a:gs pos="50000">
                <a:srgbClr val="C5C5C5"/>
              </a:gs>
              <a:gs pos="100000">
                <a:srgbClr val="EAEAEA"/>
              </a:gs>
            </a:gsLst>
            <a:lin ang="162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0" fontAlgn="base" hangingPunct="0">
              <a:spcBef>
                <a:spcPct val="0"/>
              </a:spcBef>
              <a:spcAft>
                <a:spcPct val="0"/>
              </a:spcAft>
              <a:buFontTx/>
              <a:buNone/>
            </a:pPr>
            <a:r>
              <a:rPr lang="en-US" altLang="ja-JP" sz="1200">
                <a:solidFill>
                  <a:srgbClr val="000000"/>
                </a:solidFill>
              </a:rPr>
              <a:t>φ2,200</a:t>
            </a:r>
            <a:endParaRPr lang="ja-JP" altLang="en-US" sz="1200">
              <a:solidFill>
                <a:srgbClr val="000000"/>
              </a:solidFill>
            </a:endParaRPr>
          </a:p>
        </p:txBody>
      </p:sp>
      <p:sp>
        <p:nvSpPr>
          <p:cNvPr id="38929" name="テキスト ボックス 8"/>
          <p:cNvSpPr txBox="1">
            <a:spLocks noChangeArrowheads="1"/>
          </p:cNvSpPr>
          <p:nvPr/>
        </p:nvSpPr>
        <p:spPr bwMode="auto">
          <a:xfrm>
            <a:off x="5522913" y="417513"/>
            <a:ext cx="30972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0" fontAlgn="base" hangingPunct="0">
              <a:spcBef>
                <a:spcPct val="0"/>
              </a:spcBef>
              <a:spcAft>
                <a:spcPct val="0"/>
              </a:spcAft>
              <a:buFontTx/>
              <a:buNone/>
            </a:pPr>
            <a:r>
              <a:rPr lang="ja-JP" altLang="en-US" sz="2000">
                <a:solidFill>
                  <a:srgbClr val="000000"/>
                </a:solidFill>
              </a:rPr>
              <a:t>新都市共同溝（標準断面）</a:t>
            </a:r>
          </a:p>
        </p:txBody>
      </p:sp>
      <p:sp>
        <p:nvSpPr>
          <p:cNvPr id="11" name="正方形/長方形 10"/>
          <p:cNvSpPr/>
          <p:nvPr/>
        </p:nvSpPr>
        <p:spPr>
          <a:xfrm>
            <a:off x="5413376" y="260351"/>
            <a:ext cx="5184775" cy="646271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ja-JP" altLang="en-US" sz="2400">
              <a:solidFill>
                <a:srgbClr val="FFFFFF"/>
              </a:solidFill>
            </a:endParaRPr>
          </a:p>
        </p:txBody>
      </p:sp>
      <p:sp>
        <p:nvSpPr>
          <p:cNvPr id="15" name="正方形/長方形 14"/>
          <p:cNvSpPr/>
          <p:nvPr/>
        </p:nvSpPr>
        <p:spPr>
          <a:xfrm>
            <a:off x="5605463" y="1171575"/>
            <a:ext cx="4019550" cy="338138"/>
          </a:xfrm>
          <a:prstGeom prst="rect">
            <a:avLst/>
          </a:prstGeom>
          <a:gradFill flip="none" rotWithShape="1">
            <a:gsLst>
              <a:gs pos="0">
                <a:srgbClr val="996633">
                  <a:tint val="66000"/>
                  <a:satMod val="160000"/>
                </a:srgbClr>
              </a:gs>
              <a:gs pos="50000">
                <a:srgbClr val="996633">
                  <a:tint val="44500"/>
                  <a:satMod val="160000"/>
                </a:srgbClr>
              </a:gs>
              <a:gs pos="100000">
                <a:srgbClr val="996633">
                  <a:tint val="23500"/>
                  <a:satMod val="16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ja-JP" altLang="en-US" sz="2400">
              <a:solidFill>
                <a:srgbClr val="FFFFFF"/>
              </a:solidFill>
            </a:endParaRPr>
          </a:p>
        </p:txBody>
      </p:sp>
      <p:sp>
        <p:nvSpPr>
          <p:cNvPr id="2" name="正方形/長方形 1"/>
          <p:cNvSpPr/>
          <p:nvPr/>
        </p:nvSpPr>
        <p:spPr>
          <a:xfrm>
            <a:off x="5605463" y="1074738"/>
            <a:ext cx="4019550" cy="139700"/>
          </a:xfrm>
          <a:prstGeom prst="rect">
            <a:avLst/>
          </a:prstGeom>
          <a:blipFill>
            <a:blip r:embed="rId4"/>
            <a:tile tx="0" ty="0" sx="100000" sy="100000" flip="none" algn="tl"/>
          </a:bli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ja-JP" altLang="en-US" sz="2400">
              <a:solidFill>
                <a:srgbClr val="FFFFFF"/>
              </a:solidFill>
            </a:endParaRPr>
          </a:p>
        </p:txBody>
      </p:sp>
      <p:graphicFrame>
        <p:nvGraphicFramePr>
          <p:cNvPr id="18" name="表 17"/>
          <p:cNvGraphicFramePr>
            <a:graphicFrameLocks noGrp="1"/>
          </p:cNvGraphicFramePr>
          <p:nvPr/>
        </p:nvGraphicFramePr>
        <p:xfrm>
          <a:off x="5684839" y="3786188"/>
          <a:ext cx="4886325" cy="2743200"/>
        </p:xfrm>
        <a:graphic>
          <a:graphicData uri="http://schemas.openxmlformats.org/drawingml/2006/table">
            <a:tbl>
              <a:tblPr firstRow="1" bandRow="1">
                <a:tableStyleId>{5C22544A-7EE6-4342-B048-85BDC9FD1C3A}</a:tableStyleId>
              </a:tblPr>
              <a:tblGrid>
                <a:gridCol w="1829651"/>
                <a:gridCol w="3056674"/>
              </a:tblGrid>
              <a:tr h="370840">
                <a:tc>
                  <a:txBody>
                    <a:bodyPr/>
                    <a:lstStyle/>
                    <a:p>
                      <a:r>
                        <a:rPr kumimoji="1" lang="ja-JP" altLang="en-US" sz="1400" b="1" dirty="0" smtClean="0">
                          <a:solidFill>
                            <a:schemeClr val="tx1"/>
                          </a:solidFill>
                        </a:rPr>
                        <a:t>〇都市機能向上</a:t>
                      </a:r>
                      <a:endParaRPr kumimoji="1" lang="ja-JP" altLang="en-US" sz="1400" b="1" dirty="0">
                        <a:solidFill>
                          <a:schemeClr val="tx1"/>
                        </a:solidFill>
                      </a:endParaRPr>
                    </a:p>
                  </a:txBody>
                  <a:tcPr marL="91447" marR="9144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FE7"/>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b="0" dirty="0" smtClean="0">
                          <a:solidFill>
                            <a:schemeClr val="tx1"/>
                          </a:solidFill>
                        </a:rPr>
                        <a:t>先行的な道路空間確保により計画的な都市基盤形成促進可能</a:t>
                      </a:r>
                      <a:endParaRPr kumimoji="1" lang="ja-JP" altLang="en-US" sz="1200" b="0" dirty="0">
                        <a:solidFill>
                          <a:schemeClr val="tx1"/>
                        </a:solidFill>
                      </a:endParaRPr>
                    </a:p>
                  </a:txBody>
                  <a:tcPr marL="91447" marR="914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FE7"/>
                    </a:solidFill>
                  </a:tcPr>
                </a:tc>
              </a:tr>
              <a:tr h="370840">
                <a:tc>
                  <a:txBody>
                    <a:bodyPr/>
                    <a:lstStyle/>
                    <a:p>
                      <a:r>
                        <a:rPr kumimoji="1" lang="ja-JP" altLang="en-US" sz="1400" b="1" dirty="0" smtClean="0"/>
                        <a:t>〇計画的整備向上</a:t>
                      </a:r>
                      <a:endParaRPr kumimoji="1" lang="ja-JP" altLang="en-US" sz="1400" b="1" dirty="0">
                        <a:solidFill>
                          <a:schemeClr val="tx1"/>
                        </a:solidFill>
                      </a:endParaRPr>
                    </a:p>
                  </a:txBody>
                  <a:tcPr marL="91447" marR="9144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FE7"/>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t>需要に対応して、柔軟に計画的な敷設ができ、先行投資リスク低減</a:t>
                      </a:r>
                      <a:endParaRPr kumimoji="1" lang="ja-JP" altLang="en-US" sz="1200" b="0" dirty="0">
                        <a:solidFill>
                          <a:schemeClr val="tx1"/>
                        </a:solidFill>
                      </a:endParaRPr>
                    </a:p>
                  </a:txBody>
                  <a:tcPr marL="91447" marR="914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FE7"/>
                    </a:solidFill>
                  </a:tcPr>
                </a:tc>
              </a:tr>
              <a:tr h="370840">
                <a:tc>
                  <a:txBody>
                    <a:bodyPr/>
                    <a:lstStyle/>
                    <a:p>
                      <a:r>
                        <a:rPr kumimoji="1" lang="ja-JP" altLang="en-US" sz="1400" b="1" dirty="0" smtClean="0"/>
                        <a:t>〇供給の安定性向上</a:t>
                      </a:r>
                      <a:endParaRPr kumimoji="1" lang="ja-JP" altLang="en-US" sz="1400" b="1" dirty="0">
                        <a:solidFill>
                          <a:schemeClr val="tx1"/>
                        </a:solidFill>
                      </a:endParaRPr>
                    </a:p>
                  </a:txBody>
                  <a:tcPr marL="91447" marR="9144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FE7"/>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t>常時点検が可能で、維持管理性向上、維持管理費用の低減</a:t>
                      </a:r>
                      <a:endParaRPr kumimoji="1" lang="ja-JP" altLang="en-US" sz="1200" b="0" dirty="0">
                        <a:solidFill>
                          <a:schemeClr val="tx1"/>
                        </a:solidFill>
                      </a:endParaRPr>
                    </a:p>
                  </a:txBody>
                  <a:tcPr marL="91447" marR="914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FE7"/>
                    </a:solidFill>
                  </a:tcPr>
                </a:tc>
              </a:tr>
              <a:tr h="370840">
                <a:tc>
                  <a:txBody>
                    <a:bodyPr/>
                    <a:lstStyle/>
                    <a:p>
                      <a:r>
                        <a:rPr kumimoji="1" lang="ja-JP" altLang="en-US" sz="1400" b="1" dirty="0" smtClean="0"/>
                        <a:t>〇まちなみ景観向上</a:t>
                      </a:r>
                      <a:endParaRPr kumimoji="1" lang="ja-JP" altLang="en-US" sz="1400" b="1" dirty="0">
                        <a:solidFill>
                          <a:schemeClr val="tx1"/>
                        </a:solidFill>
                      </a:endParaRPr>
                    </a:p>
                  </a:txBody>
                  <a:tcPr marL="91447" marR="9144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FE7"/>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t>無電柱化や植栽空間増加による都市美観の向上</a:t>
                      </a:r>
                      <a:endParaRPr kumimoji="1" lang="ja-JP" altLang="en-US" sz="1200" b="0" dirty="0">
                        <a:solidFill>
                          <a:schemeClr val="tx1"/>
                        </a:solidFill>
                      </a:endParaRPr>
                    </a:p>
                  </a:txBody>
                  <a:tcPr marL="91447" marR="914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FE7"/>
                    </a:solidFill>
                  </a:tcPr>
                </a:tc>
              </a:tr>
              <a:tr h="370840">
                <a:tc>
                  <a:txBody>
                    <a:bodyPr/>
                    <a:lstStyle/>
                    <a:p>
                      <a:r>
                        <a:rPr kumimoji="1" lang="ja-JP" altLang="en-US" sz="1400" b="1" dirty="0" smtClean="0"/>
                        <a:t>〇交通機能向上</a:t>
                      </a:r>
                      <a:endParaRPr kumimoji="1" lang="ja-JP" altLang="en-US" sz="1400" b="1" dirty="0">
                        <a:solidFill>
                          <a:schemeClr val="tx1"/>
                        </a:solidFill>
                      </a:endParaRPr>
                    </a:p>
                  </a:txBody>
                  <a:tcPr marL="91447" marR="9144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FE7"/>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t>道路掘り返し時の交通渋滞・障害除去、路上物件の地中化による有効空間確保</a:t>
                      </a:r>
                      <a:endParaRPr kumimoji="1" lang="ja-JP" altLang="en-US" sz="1200" b="0" dirty="0">
                        <a:solidFill>
                          <a:schemeClr val="tx1"/>
                        </a:solidFill>
                      </a:endParaRPr>
                    </a:p>
                  </a:txBody>
                  <a:tcPr marL="91447" marR="914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FE7"/>
                    </a:solidFill>
                  </a:tcPr>
                </a:tc>
              </a:tr>
              <a:tr h="370840">
                <a:tc>
                  <a:txBody>
                    <a:bodyPr/>
                    <a:lstStyle/>
                    <a:p>
                      <a:r>
                        <a:rPr kumimoji="1" lang="ja-JP" altLang="en-US" sz="1400" b="1" dirty="0" smtClean="0"/>
                        <a:t>〇</a:t>
                      </a:r>
                      <a:r>
                        <a:rPr kumimoji="1" lang="ja-JP" altLang="en-US" sz="1200" b="1" dirty="0" smtClean="0"/>
                        <a:t>都市居住・防災性向上</a:t>
                      </a:r>
                      <a:endParaRPr kumimoji="1" lang="ja-JP" altLang="en-US" sz="1200" b="1" dirty="0">
                        <a:solidFill>
                          <a:schemeClr val="tx1"/>
                        </a:solidFill>
                      </a:endParaRPr>
                    </a:p>
                  </a:txBody>
                  <a:tcPr marL="91447" marR="9144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FE7"/>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t>道路掘り返し時の事故、騒音・振動等除去。地震等からの地下埋設物件の保全管理</a:t>
                      </a:r>
                      <a:endParaRPr kumimoji="1" lang="ja-JP" altLang="en-US" sz="1200" b="0" dirty="0">
                        <a:solidFill>
                          <a:schemeClr val="tx1"/>
                        </a:solidFill>
                      </a:endParaRPr>
                    </a:p>
                  </a:txBody>
                  <a:tcPr marL="91447" marR="914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FE7"/>
                    </a:solidFill>
                  </a:tcPr>
                </a:tc>
              </a:tr>
            </a:tbl>
          </a:graphicData>
        </a:graphic>
      </p:graphicFrame>
      <p:sp>
        <p:nvSpPr>
          <p:cNvPr id="38956" name="テキスト ボックス 25"/>
          <p:cNvSpPr txBox="1">
            <a:spLocks noChangeArrowheads="1"/>
          </p:cNvSpPr>
          <p:nvPr/>
        </p:nvSpPr>
        <p:spPr bwMode="auto">
          <a:xfrm>
            <a:off x="5519739" y="3370264"/>
            <a:ext cx="33480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0" fontAlgn="base" hangingPunct="0">
              <a:spcBef>
                <a:spcPct val="0"/>
              </a:spcBef>
              <a:spcAft>
                <a:spcPct val="0"/>
              </a:spcAft>
              <a:buFontTx/>
              <a:buNone/>
            </a:pPr>
            <a:r>
              <a:rPr lang="ja-JP" altLang="en-US" sz="1800">
                <a:solidFill>
                  <a:srgbClr val="000000"/>
                </a:solidFill>
              </a:rPr>
              <a:t>新都市共同溝の導入効果</a:t>
            </a:r>
          </a:p>
        </p:txBody>
      </p:sp>
      <p:sp>
        <p:nvSpPr>
          <p:cNvPr id="21" name="左右矢印 20"/>
          <p:cNvSpPr/>
          <p:nvPr/>
        </p:nvSpPr>
        <p:spPr>
          <a:xfrm>
            <a:off x="2990851" y="3089276"/>
            <a:ext cx="1203325" cy="339725"/>
          </a:xfrm>
          <a:prstGeom prst="leftRightArrow">
            <a:avLst>
              <a:gd name="adj1" fmla="val 100000"/>
              <a:gd name="adj2" fmla="val 50000"/>
            </a:avLst>
          </a:prstGeom>
          <a:solidFill>
            <a:srgbClr val="FFFF99"/>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0" fontAlgn="base" hangingPunct="0">
              <a:spcBef>
                <a:spcPct val="0"/>
              </a:spcBef>
              <a:defRPr/>
            </a:pPr>
            <a:r>
              <a:rPr lang="ja-JP" altLang="en-US" sz="800" kern="100" dirty="0">
                <a:solidFill>
                  <a:srgbClr val="000000"/>
                </a:solidFill>
                <a:latin typeface="ＭＳ ゴシック" panose="020B0609070205080204" pitchFamily="49" charset="-128"/>
                <a:ea typeface="ＭＳ ゴシック" panose="020B0609070205080204" pitchFamily="49" charset="-128"/>
                <a:cs typeface="Times New Roman"/>
              </a:rPr>
              <a:t>新都市共同溝 </a:t>
            </a:r>
            <a:endParaRPr lang="ja-JP" altLang="en-US" sz="800" kern="100" dirty="0">
              <a:solidFill>
                <a:srgbClr val="FFFFFF"/>
              </a:solidFill>
              <a:latin typeface="ＭＳ ゴシック" panose="020B0609070205080204" pitchFamily="49" charset="-128"/>
              <a:ea typeface="ＭＳ ゴシック" panose="020B0609070205080204" pitchFamily="49" charset="-128"/>
              <a:cs typeface="Times New Roman"/>
            </a:endParaRPr>
          </a:p>
          <a:p>
            <a:pPr algn="just" eaLnBrk="0" fontAlgn="base" hangingPunct="0">
              <a:spcBef>
                <a:spcPct val="0"/>
              </a:spcBef>
              <a:defRPr/>
            </a:pPr>
            <a:r>
              <a:rPr lang="ja-JP" altLang="en-US" sz="800" kern="100" dirty="0">
                <a:solidFill>
                  <a:srgbClr val="000000"/>
                </a:solidFill>
                <a:latin typeface="ＭＳ ゴシック" panose="020B0609070205080204" pitchFamily="49" charset="-128"/>
                <a:ea typeface="ＭＳ ゴシック" panose="020B0609070205080204" pitchFamily="49" charset="-128"/>
                <a:cs typeface="Times New Roman"/>
              </a:rPr>
              <a:t>（非法上</a:t>
            </a:r>
            <a:endParaRPr lang="en-US" altLang="ja-JP" sz="800" kern="100" dirty="0">
              <a:solidFill>
                <a:srgbClr val="000000"/>
              </a:solidFill>
              <a:latin typeface="ＭＳ ゴシック" panose="020B0609070205080204" pitchFamily="49" charset="-128"/>
              <a:ea typeface="ＭＳ ゴシック" panose="020B0609070205080204" pitchFamily="49" charset="-128"/>
              <a:cs typeface="Times New Roman"/>
            </a:endParaRPr>
          </a:p>
          <a:p>
            <a:pPr algn="just" eaLnBrk="0" fontAlgn="base" hangingPunct="0">
              <a:spcBef>
                <a:spcPct val="0"/>
              </a:spcBef>
              <a:defRPr/>
            </a:pPr>
            <a:r>
              <a:rPr lang="ja-JP" altLang="en-US" sz="800" kern="100" dirty="0">
                <a:solidFill>
                  <a:srgbClr val="000000"/>
                </a:solidFill>
                <a:latin typeface="ＭＳ ゴシック" panose="020B0609070205080204" pitchFamily="49" charset="-128"/>
                <a:ea typeface="ＭＳ ゴシック" panose="020B0609070205080204" pitchFamily="49" charset="-128"/>
                <a:cs typeface="Times New Roman"/>
              </a:rPr>
              <a:t>　収容物件）</a:t>
            </a:r>
            <a:endParaRPr lang="ja-JP" altLang="en-US" sz="800" kern="100" dirty="0">
              <a:solidFill>
                <a:srgbClr val="FFFFFF"/>
              </a:solidFill>
              <a:latin typeface="ＭＳ ゴシック" panose="020B0609070205080204" pitchFamily="49" charset="-128"/>
              <a:ea typeface="ＭＳ ゴシック" panose="020B0609070205080204" pitchFamily="49" charset="-128"/>
              <a:cs typeface="Times New Roman"/>
            </a:endParaRPr>
          </a:p>
        </p:txBody>
      </p:sp>
      <p:sp>
        <p:nvSpPr>
          <p:cNvPr id="22" name="左右矢印 21"/>
          <p:cNvSpPr/>
          <p:nvPr/>
        </p:nvSpPr>
        <p:spPr>
          <a:xfrm>
            <a:off x="2073276" y="3109914"/>
            <a:ext cx="919163" cy="339725"/>
          </a:xfrm>
          <a:prstGeom prst="leftRightArrow">
            <a:avLst>
              <a:gd name="adj1" fmla="val 100000"/>
              <a:gd name="adj2" fmla="val 33226"/>
            </a:avLst>
          </a:prstGeom>
          <a:solidFill>
            <a:srgbClr val="FFFF99"/>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defRPr/>
            </a:pPr>
            <a:r>
              <a:rPr lang="ja-JP" altLang="en-US" sz="800" kern="100" dirty="0">
                <a:solidFill>
                  <a:srgbClr val="000000"/>
                </a:solidFill>
                <a:latin typeface="ＭＳ ゴシック" panose="020B0609070205080204" pitchFamily="49" charset="-128"/>
                <a:ea typeface="ＭＳ ゴシック" panose="020B0609070205080204" pitchFamily="49" charset="-128"/>
                <a:cs typeface="Times New Roman"/>
              </a:rPr>
              <a:t>共　同　溝</a:t>
            </a:r>
            <a:endParaRPr lang="en-US" altLang="ja-JP" sz="800" kern="100" dirty="0">
              <a:solidFill>
                <a:srgbClr val="FFFFFF"/>
              </a:solidFill>
              <a:latin typeface="ＭＳ ゴシック" panose="020B0609070205080204" pitchFamily="49" charset="-128"/>
              <a:ea typeface="ＭＳ ゴシック" panose="020B0609070205080204" pitchFamily="49" charset="-128"/>
              <a:cs typeface="Times New Roman"/>
            </a:endParaRPr>
          </a:p>
          <a:p>
            <a:pPr algn="ctr" eaLnBrk="0" fontAlgn="base" hangingPunct="0">
              <a:spcBef>
                <a:spcPct val="0"/>
              </a:spcBef>
              <a:defRPr/>
            </a:pPr>
            <a:r>
              <a:rPr lang="ja-JP" altLang="en-US" sz="800" kern="100" dirty="0">
                <a:solidFill>
                  <a:srgbClr val="000000"/>
                </a:solidFill>
                <a:latin typeface="ＭＳ ゴシック" panose="020B0609070205080204" pitchFamily="49" charset="-128"/>
                <a:ea typeface="ＭＳ ゴシック" panose="020B0609070205080204" pitchFamily="49" charset="-128"/>
                <a:cs typeface="Times New Roman"/>
              </a:rPr>
              <a:t>（法上収容物件）</a:t>
            </a:r>
            <a:endParaRPr lang="ja-JP" altLang="en-US" sz="800" kern="100" dirty="0">
              <a:solidFill>
                <a:srgbClr val="FFFFFF"/>
              </a:solidFill>
              <a:latin typeface="ＭＳ ゴシック" panose="020B0609070205080204" pitchFamily="49" charset="-128"/>
              <a:ea typeface="ＭＳ ゴシック" panose="020B0609070205080204" pitchFamily="49" charset="-128"/>
              <a:cs typeface="Times New Roman"/>
            </a:endParaRPr>
          </a:p>
        </p:txBody>
      </p:sp>
      <p:sp>
        <p:nvSpPr>
          <p:cNvPr id="38959" name="テキスト ボックス 18"/>
          <p:cNvSpPr txBox="1">
            <a:spLocks noChangeArrowheads="1"/>
          </p:cNvSpPr>
          <p:nvPr/>
        </p:nvSpPr>
        <p:spPr bwMode="auto">
          <a:xfrm>
            <a:off x="8399463" y="450850"/>
            <a:ext cx="2089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0" fontAlgn="base" hangingPunct="0">
              <a:spcBef>
                <a:spcPct val="0"/>
              </a:spcBef>
              <a:spcAft>
                <a:spcPct val="0"/>
              </a:spcAft>
              <a:buFontTx/>
              <a:buNone/>
            </a:pPr>
            <a:r>
              <a:rPr lang="en-US" altLang="ja-JP" sz="1000">
                <a:solidFill>
                  <a:srgbClr val="000000"/>
                </a:solidFill>
              </a:rPr>
              <a:t>[ </a:t>
            </a:r>
            <a:r>
              <a:rPr lang="ja-JP" altLang="en-US" sz="1000">
                <a:solidFill>
                  <a:srgbClr val="000000"/>
                </a:solidFill>
              </a:rPr>
              <a:t>二つ以上の新都市インフラ等を収容するために道路下に設ける施設 </a:t>
            </a:r>
            <a:r>
              <a:rPr lang="en-US" altLang="ja-JP" sz="1000">
                <a:solidFill>
                  <a:srgbClr val="000000"/>
                </a:solidFill>
              </a:rPr>
              <a:t>]</a:t>
            </a:r>
          </a:p>
        </p:txBody>
      </p:sp>
      <p:sp>
        <p:nvSpPr>
          <p:cNvPr id="24" name="Text Box 29"/>
          <p:cNvSpPr txBox="1">
            <a:spLocks noChangeArrowheads="1"/>
          </p:cNvSpPr>
          <p:nvPr/>
        </p:nvSpPr>
        <p:spPr bwMode="auto">
          <a:xfrm>
            <a:off x="1572291" y="81518"/>
            <a:ext cx="3592598" cy="738664"/>
          </a:xfrm>
          <a:prstGeom prst="rect">
            <a:avLst/>
          </a:prstGeom>
          <a:noFill/>
          <a:ln>
            <a:noFill/>
          </a:ln>
          <a:effectLst/>
          <a:scene3d>
            <a:camera prst="orthographicFront"/>
            <a:lightRig rig="threePt" dir="t"/>
          </a:scene3d>
          <a:sp3d>
            <a:bevelT/>
          </a:sp3d>
        </p:spPr>
        <p:txBody>
          <a:bodyPr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fontAlgn="base">
              <a:lnSpc>
                <a:spcPct val="150000"/>
              </a:lnSpc>
              <a:spcBef>
                <a:spcPct val="50000"/>
              </a:spcBef>
              <a:spcAft>
                <a:spcPct val="0"/>
              </a:spcAft>
              <a:buFontTx/>
              <a:buNone/>
              <a:defRPr/>
            </a:pPr>
            <a:r>
              <a:rPr lang="ja-JP" altLang="en-US" sz="2800" dirty="0">
                <a:solidFill>
                  <a:srgbClr val="0000FF"/>
                </a:solidFill>
              </a:rPr>
              <a:t>新都市共同溝</a:t>
            </a:r>
            <a:endParaRPr lang="en-US" altLang="ja-JP" sz="2800" dirty="0">
              <a:solidFill>
                <a:srgbClr val="0000FF"/>
              </a:solidFill>
            </a:endParaRPr>
          </a:p>
        </p:txBody>
      </p:sp>
    </p:spTree>
    <p:extLst>
      <p:ext uri="{BB962C8B-B14F-4D97-AF65-F5344CB8AC3E}">
        <p14:creationId xmlns:p14="http://schemas.microsoft.com/office/powerpoint/2010/main" val="41098655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395" t="7576" r="4749" b="3314"/>
          <a:stretch/>
        </p:blipFill>
        <p:spPr bwMode="auto">
          <a:xfrm>
            <a:off x="2062018" y="597249"/>
            <a:ext cx="8067964" cy="6230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正方形/長方形 5"/>
          <p:cNvSpPr/>
          <p:nvPr/>
        </p:nvSpPr>
        <p:spPr>
          <a:xfrm>
            <a:off x="188976" y="309249"/>
            <a:ext cx="11442192" cy="57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200" dirty="0" smtClean="0">
                <a:solidFill>
                  <a:srgbClr val="0000FF"/>
                </a:solidFill>
              </a:rPr>
              <a:t>東京都</a:t>
            </a:r>
            <a:r>
              <a:rPr lang="en-US" altLang="ja-JP" sz="3200" dirty="0">
                <a:solidFill>
                  <a:srgbClr val="0000FF"/>
                </a:solidFill>
              </a:rPr>
              <a:t>23</a:t>
            </a:r>
            <a:r>
              <a:rPr lang="ja-JP" altLang="en-US" sz="3200" dirty="0">
                <a:solidFill>
                  <a:srgbClr val="0000FF"/>
                </a:solidFill>
              </a:rPr>
              <a:t>区内清掃工場排熱ネットワークと共同溝整備状況</a:t>
            </a:r>
          </a:p>
        </p:txBody>
      </p:sp>
      <p:sp>
        <p:nvSpPr>
          <p:cNvPr id="4" name="スライド番号プレースホルダー 3"/>
          <p:cNvSpPr>
            <a:spLocks noGrp="1"/>
          </p:cNvSpPr>
          <p:nvPr>
            <p:ph type="sldNum" sz="quarter" idx="12"/>
          </p:nvPr>
        </p:nvSpPr>
        <p:spPr/>
        <p:txBody>
          <a:bodyPr/>
          <a:lstStyle/>
          <a:p>
            <a:r>
              <a:rPr kumimoji="1" lang="en-US" altLang="ja-JP" dirty="0" smtClean="0"/>
              <a:t>18</a:t>
            </a:r>
            <a:endParaRPr kumimoji="1" lang="ja-JP" altLang="en-US" dirty="0"/>
          </a:p>
        </p:txBody>
      </p:sp>
    </p:spTree>
    <p:extLst>
      <p:ext uri="{BB962C8B-B14F-4D97-AF65-F5344CB8AC3E}">
        <p14:creationId xmlns:p14="http://schemas.microsoft.com/office/powerpoint/2010/main" val="674736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1-6"/>
          <p:cNvPicPr>
            <a:picLocks noChangeAspect="1" noChangeArrowheads="1"/>
          </p:cNvPicPr>
          <p:nvPr/>
        </p:nvPicPr>
        <p:blipFill rotWithShape="1">
          <a:blip r:embed="rId2">
            <a:extLst>
              <a:ext uri="{28A0092B-C50C-407E-A947-70E740481C1C}">
                <a14:useLocalDpi xmlns:a14="http://schemas.microsoft.com/office/drawing/2010/main" val="0"/>
              </a:ext>
            </a:extLst>
          </a:blip>
          <a:srcRect b="3658"/>
          <a:stretch/>
        </p:blipFill>
        <p:spPr bwMode="auto">
          <a:xfrm>
            <a:off x="993642" y="298955"/>
            <a:ext cx="10513868" cy="655904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5"/>
          <p:cNvSpPr>
            <a:spLocks noChangeArrowheads="1"/>
          </p:cNvSpPr>
          <p:nvPr/>
        </p:nvSpPr>
        <p:spPr bwMode="auto">
          <a:xfrm>
            <a:off x="1147655" y="506993"/>
            <a:ext cx="2979830" cy="248209"/>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ja-JP" altLang="en-US" sz="2400" dirty="0">
                <a:solidFill>
                  <a:schemeClr val="bg1"/>
                </a:solidFill>
              </a:rPr>
              <a:t>ライフライン　ルート案</a:t>
            </a:r>
          </a:p>
        </p:txBody>
      </p:sp>
      <p:sp>
        <p:nvSpPr>
          <p:cNvPr id="5" name="Text Box 4"/>
          <p:cNvSpPr txBox="1">
            <a:spLocks noChangeAspect="1" noChangeArrowheads="1"/>
          </p:cNvSpPr>
          <p:nvPr/>
        </p:nvSpPr>
        <p:spPr bwMode="auto">
          <a:xfrm>
            <a:off x="7629653" y="298955"/>
            <a:ext cx="4274237" cy="338554"/>
          </a:xfrm>
          <a:prstGeom prst="rect">
            <a:avLst/>
          </a:prstGeom>
          <a:solidFill>
            <a:srgbClr val="333333">
              <a:alpha val="8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ja-JP" altLang="en-US" sz="1600" b="1" dirty="0">
                <a:solidFill>
                  <a:schemeClr val="bg1"/>
                </a:solidFill>
              </a:rPr>
              <a:t>海からのアプローチ、日常、非日常　</a:t>
            </a:r>
            <a:r>
              <a:rPr lang="en-US" altLang="ja-JP" sz="1600" b="1" dirty="0">
                <a:solidFill>
                  <a:schemeClr val="bg1"/>
                </a:solidFill>
                <a:latin typeface="ＭＳ Ｐゴシック" panose="020B0600070205080204" pitchFamily="50" charset="-128"/>
              </a:rPr>
              <a:t>1500</a:t>
            </a:r>
            <a:r>
              <a:rPr lang="ja-JP" altLang="en-US" sz="1600" b="1" dirty="0">
                <a:solidFill>
                  <a:schemeClr val="bg1"/>
                </a:solidFill>
                <a:latin typeface="ＭＳ Ｐゴシック" panose="020B0600070205080204" pitchFamily="50" charset="-128"/>
              </a:rPr>
              <a:t>億</a:t>
            </a:r>
            <a:r>
              <a:rPr lang="ja-JP" altLang="en-US" sz="1600" b="1" dirty="0">
                <a:solidFill>
                  <a:schemeClr val="bg1"/>
                </a:solidFill>
              </a:rPr>
              <a:t>円</a:t>
            </a:r>
          </a:p>
        </p:txBody>
      </p:sp>
      <p:sp>
        <p:nvSpPr>
          <p:cNvPr id="8" name="正方形/長方形 7"/>
          <p:cNvSpPr/>
          <p:nvPr/>
        </p:nvSpPr>
        <p:spPr>
          <a:xfrm>
            <a:off x="50482" y="0"/>
            <a:ext cx="9144000" cy="57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200" dirty="0" smtClean="0">
                <a:solidFill>
                  <a:srgbClr val="0000FF"/>
                </a:solidFill>
                <a:latin typeface="Verdana" panose="020B0604030504040204" pitchFamily="34" charset="0"/>
              </a:rPr>
              <a:t>　大深度</a:t>
            </a:r>
            <a:r>
              <a:rPr lang="ja-JP" altLang="en-US" sz="3200" dirty="0">
                <a:solidFill>
                  <a:srgbClr val="0000FF"/>
                </a:solidFill>
                <a:latin typeface="Verdana" panose="020B0604030504040204" pitchFamily="34" charset="0"/>
              </a:rPr>
              <a:t>地下ライフライン</a:t>
            </a:r>
            <a:endParaRPr lang="ja-JP" altLang="en-US" sz="3200" dirty="0">
              <a:solidFill>
                <a:srgbClr val="0000FF"/>
              </a:solidFill>
            </a:endParaRPr>
          </a:p>
        </p:txBody>
      </p:sp>
      <p:sp>
        <p:nvSpPr>
          <p:cNvPr id="6" name="スライド番号プレースホルダー 5"/>
          <p:cNvSpPr>
            <a:spLocks noGrp="1"/>
          </p:cNvSpPr>
          <p:nvPr>
            <p:ph type="sldNum" sz="quarter" idx="12"/>
          </p:nvPr>
        </p:nvSpPr>
        <p:spPr/>
        <p:txBody>
          <a:bodyPr/>
          <a:lstStyle/>
          <a:p>
            <a:r>
              <a:rPr lang="en-US" altLang="ja-JP" dirty="0" smtClean="0"/>
              <a:t>21</a:t>
            </a:r>
            <a:endParaRPr kumimoji="1" lang="ja-JP" altLang="en-US" dirty="0"/>
          </a:p>
        </p:txBody>
      </p:sp>
    </p:spTree>
    <p:extLst>
      <p:ext uri="{BB962C8B-B14F-4D97-AF65-F5344CB8AC3E}">
        <p14:creationId xmlns:p14="http://schemas.microsoft.com/office/powerpoint/2010/main" val="41834955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48"/>
          <p:cNvPicPr>
            <a:picLocks noChangeAspect="1" noChangeArrowheads="1"/>
          </p:cNvPicPr>
          <p:nvPr/>
        </p:nvPicPr>
        <p:blipFill>
          <a:blip r:embed="rId3" cstate="print">
            <a:extLst>
              <a:ext uri="{28A0092B-C50C-407E-A947-70E740481C1C}">
                <a14:useLocalDpi xmlns:a14="http://schemas.microsoft.com/office/drawing/2010/main" val="0"/>
              </a:ext>
            </a:extLst>
          </a:blip>
          <a:srcRect l="15700" t="12500" r="16396" b="22093"/>
          <a:stretch>
            <a:fillRect/>
          </a:stretch>
        </p:blipFill>
        <p:spPr bwMode="auto">
          <a:xfrm>
            <a:off x="1524001" y="-3175"/>
            <a:ext cx="70199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正方形/長方形 18"/>
          <p:cNvSpPr/>
          <p:nvPr/>
        </p:nvSpPr>
        <p:spPr>
          <a:xfrm>
            <a:off x="5810250" y="5429250"/>
            <a:ext cx="4857750" cy="1428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latin typeface="Arial" pitchFamily="34" charset="0"/>
              <a:cs typeface="Arial" pitchFamily="34" charset="0"/>
            </a:endParaRPr>
          </a:p>
        </p:txBody>
      </p:sp>
      <p:sp>
        <p:nvSpPr>
          <p:cNvPr id="7" name="正方形/長方形 6"/>
          <p:cNvSpPr/>
          <p:nvPr/>
        </p:nvSpPr>
        <p:spPr>
          <a:xfrm>
            <a:off x="6423026" y="5548314"/>
            <a:ext cx="214313" cy="142875"/>
          </a:xfrm>
          <a:prstGeom prst="rect">
            <a:avLst/>
          </a:prstGeom>
          <a:solidFill>
            <a:srgbClr val="009900"/>
          </a:solidFill>
          <a:ln w="3175">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latin typeface="Arial" pitchFamily="34" charset="0"/>
              <a:cs typeface="Arial" pitchFamily="34" charset="0"/>
            </a:endParaRPr>
          </a:p>
        </p:txBody>
      </p:sp>
      <p:sp>
        <p:nvSpPr>
          <p:cNvPr id="8" name="正方形/長方形 7"/>
          <p:cNvSpPr/>
          <p:nvPr/>
        </p:nvSpPr>
        <p:spPr>
          <a:xfrm>
            <a:off x="6423026" y="5800726"/>
            <a:ext cx="214313" cy="142875"/>
          </a:xfrm>
          <a:prstGeom prst="rect">
            <a:avLst/>
          </a:prstGeom>
          <a:solidFill>
            <a:srgbClr val="92D050">
              <a:alpha val="69804"/>
            </a:srgbClr>
          </a:solidFill>
          <a:ln w="3175">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latin typeface="Arial" pitchFamily="34" charset="0"/>
              <a:cs typeface="Arial" pitchFamily="34" charset="0"/>
            </a:endParaRPr>
          </a:p>
        </p:txBody>
      </p:sp>
      <p:sp>
        <p:nvSpPr>
          <p:cNvPr id="2056" name="テキスト ボックス 8"/>
          <p:cNvSpPr txBox="1">
            <a:spLocks noChangeArrowheads="1"/>
          </p:cNvSpPr>
          <p:nvPr/>
        </p:nvSpPr>
        <p:spPr bwMode="auto">
          <a:xfrm>
            <a:off x="6784976" y="6345239"/>
            <a:ext cx="3596113" cy="461665"/>
          </a:xfrm>
          <a:prstGeom prst="rect">
            <a:avLst/>
          </a:prstGeom>
          <a:noFill/>
          <a:ln w="9525">
            <a:noFill/>
            <a:miter lim="800000"/>
            <a:headEnd/>
            <a:tailEnd/>
          </a:ln>
        </p:spPr>
        <p:txBody>
          <a:bodyPr wrap="none">
            <a:spAutoFit/>
          </a:bodyPr>
          <a:lstStyle/>
          <a:p>
            <a:pPr>
              <a:defRPr/>
            </a:pPr>
            <a:r>
              <a:rPr lang="ja-JP" altLang="en-US" sz="1200" dirty="0">
                <a:solidFill>
                  <a:prstClr val="black"/>
                </a:solidFill>
                <a:cs typeface="Arial" pitchFamily="34" charset="0"/>
              </a:rPr>
              <a:t>大規模</a:t>
            </a:r>
            <a:r>
              <a:rPr lang="en-US" altLang="ja-JP" sz="1200" dirty="0">
                <a:solidFill>
                  <a:prstClr val="black"/>
                </a:solidFill>
                <a:cs typeface="Arial" pitchFamily="34" charset="0"/>
              </a:rPr>
              <a:t>CGS</a:t>
            </a:r>
            <a:r>
              <a:rPr lang="ja-JP" altLang="en-US" sz="1200" dirty="0">
                <a:solidFill>
                  <a:prstClr val="black"/>
                </a:solidFill>
                <a:cs typeface="Arial" pitchFamily="34" charset="0"/>
              </a:rPr>
              <a:t>（</a:t>
            </a:r>
            <a:r>
              <a:rPr lang="en-US" altLang="ja-JP" sz="1200" dirty="0">
                <a:solidFill>
                  <a:prstClr val="black"/>
                </a:solidFill>
                <a:cs typeface="Arial" pitchFamily="34" charset="0"/>
              </a:rPr>
              <a:t>9</a:t>
            </a:r>
            <a:r>
              <a:rPr lang="ja-JP" altLang="en-US" sz="1200" dirty="0">
                <a:solidFill>
                  <a:prstClr val="black"/>
                </a:solidFill>
                <a:cs typeface="Arial" pitchFamily="34" charset="0"/>
              </a:rPr>
              <a:t>ヶ所）：     最大蒸気発生量 約</a:t>
            </a:r>
            <a:r>
              <a:rPr lang="en-US" altLang="ja-JP" sz="1200" dirty="0">
                <a:solidFill>
                  <a:prstClr val="black"/>
                </a:solidFill>
                <a:cs typeface="Arial" pitchFamily="34" charset="0"/>
              </a:rPr>
              <a:t>2,510 GJ/h</a:t>
            </a:r>
          </a:p>
          <a:p>
            <a:pPr>
              <a:defRPr/>
            </a:pPr>
            <a:r>
              <a:rPr lang="ja-JP" altLang="en-US" sz="1200" dirty="0">
                <a:solidFill>
                  <a:prstClr val="black"/>
                </a:solidFill>
                <a:cs typeface="Arial" pitchFamily="34" charset="0"/>
              </a:rPr>
              <a:t>　　　　　　　　　　　                 （発電機規模 約 </a:t>
            </a:r>
            <a:r>
              <a:rPr lang="en-US" altLang="ja-JP" sz="1200" dirty="0">
                <a:solidFill>
                  <a:prstClr val="black"/>
                </a:solidFill>
                <a:cs typeface="Arial" pitchFamily="34" charset="0"/>
              </a:rPr>
              <a:t>80</a:t>
            </a:r>
            <a:r>
              <a:rPr lang="ja-JP" altLang="en-US" sz="1200" dirty="0">
                <a:solidFill>
                  <a:prstClr val="black"/>
                </a:solidFill>
                <a:cs typeface="Arial" pitchFamily="34" charset="0"/>
              </a:rPr>
              <a:t>万</a:t>
            </a:r>
            <a:r>
              <a:rPr lang="en-US" altLang="ja-JP" sz="1200" dirty="0">
                <a:solidFill>
                  <a:prstClr val="black"/>
                </a:solidFill>
                <a:cs typeface="Arial" pitchFamily="34" charset="0"/>
              </a:rPr>
              <a:t>kW</a:t>
            </a:r>
            <a:r>
              <a:rPr lang="ja-JP" altLang="en-US" sz="1200" dirty="0">
                <a:solidFill>
                  <a:prstClr val="black"/>
                </a:solidFill>
                <a:cs typeface="Arial" pitchFamily="34" charset="0"/>
              </a:rPr>
              <a:t>）</a:t>
            </a:r>
          </a:p>
        </p:txBody>
      </p:sp>
      <p:sp>
        <p:nvSpPr>
          <p:cNvPr id="2057" name="テキスト ボックス 9"/>
          <p:cNvSpPr txBox="1">
            <a:spLocks noChangeArrowheads="1"/>
          </p:cNvSpPr>
          <p:nvPr/>
        </p:nvSpPr>
        <p:spPr bwMode="auto">
          <a:xfrm>
            <a:off x="6756400" y="6053139"/>
            <a:ext cx="3664786" cy="276999"/>
          </a:xfrm>
          <a:prstGeom prst="rect">
            <a:avLst/>
          </a:prstGeom>
          <a:noFill/>
          <a:ln w="9525">
            <a:noFill/>
            <a:miter lim="800000"/>
            <a:headEnd/>
            <a:tailEnd/>
          </a:ln>
        </p:spPr>
        <p:txBody>
          <a:bodyPr wrap="none">
            <a:spAutoFit/>
          </a:bodyPr>
          <a:lstStyle/>
          <a:p>
            <a:pPr>
              <a:defRPr/>
            </a:pPr>
            <a:r>
              <a:rPr lang="ja-JP" altLang="en-US" sz="1200" dirty="0">
                <a:solidFill>
                  <a:prstClr val="black"/>
                </a:solidFill>
                <a:cs typeface="Arial" pitchFamily="34" charset="0"/>
              </a:rPr>
              <a:t>清掃工場（</a:t>
            </a:r>
            <a:r>
              <a:rPr lang="en-US" altLang="ja-JP" sz="1200" dirty="0">
                <a:solidFill>
                  <a:prstClr val="black"/>
                </a:solidFill>
                <a:cs typeface="Arial" pitchFamily="34" charset="0"/>
              </a:rPr>
              <a:t>8</a:t>
            </a:r>
            <a:r>
              <a:rPr lang="ja-JP" altLang="en-US" sz="1200" dirty="0">
                <a:solidFill>
                  <a:prstClr val="black"/>
                </a:solidFill>
                <a:cs typeface="Arial" pitchFamily="34" charset="0"/>
              </a:rPr>
              <a:t>ヶ所）：             最大熱供給量 約 </a:t>
            </a:r>
            <a:r>
              <a:rPr lang="en-US" altLang="ja-JP" sz="1200" dirty="0">
                <a:solidFill>
                  <a:prstClr val="black"/>
                </a:solidFill>
                <a:cs typeface="Arial" pitchFamily="34" charset="0"/>
              </a:rPr>
              <a:t>1,275 GJ/h</a:t>
            </a:r>
            <a:endParaRPr lang="ja-JP" altLang="en-US" sz="1200" dirty="0">
              <a:solidFill>
                <a:prstClr val="black"/>
              </a:solidFill>
              <a:cs typeface="Arial" pitchFamily="34" charset="0"/>
            </a:endParaRPr>
          </a:p>
        </p:txBody>
      </p:sp>
      <p:sp>
        <p:nvSpPr>
          <p:cNvPr id="2058" name="テキスト ボックス 10"/>
          <p:cNvSpPr txBox="1">
            <a:spLocks noChangeArrowheads="1"/>
          </p:cNvSpPr>
          <p:nvPr/>
        </p:nvSpPr>
        <p:spPr bwMode="auto">
          <a:xfrm>
            <a:off x="6735763" y="5770564"/>
            <a:ext cx="3835400" cy="276225"/>
          </a:xfrm>
          <a:prstGeom prst="rect">
            <a:avLst/>
          </a:prstGeom>
          <a:noFill/>
          <a:ln w="9525">
            <a:noFill/>
            <a:miter lim="800000"/>
            <a:headEnd/>
            <a:tailEnd/>
          </a:ln>
        </p:spPr>
        <p:txBody>
          <a:bodyPr wrap="none">
            <a:spAutoFit/>
          </a:bodyPr>
          <a:lstStyle/>
          <a:p>
            <a:pPr>
              <a:defRPr/>
            </a:pPr>
            <a:r>
              <a:rPr lang="ja-JP" altLang="en-US" sz="1200" dirty="0">
                <a:solidFill>
                  <a:prstClr val="black"/>
                </a:solidFill>
                <a:cs typeface="Arial" pitchFamily="34" charset="0"/>
              </a:rPr>
              <a:t>供給対象範囲（周辺</a:t>
            </a:r>
            <a:r>
              <a:rPr lang="en-US" altLang="ja-JP" sz="1200" dirty="0">
                <a:solidFill>
                  <a:prstClr val="black"/>
                </a:solidFill>
                <a:cs typeface="Arial" pitchFamily="34" charset="0"/>
              </a:rPr>
              <a:t>350m</a:t>
            </a:r>
            <a:r>
              <a:rPr lang="ja-JP" altLang="en-US" sz="1200" dirty="0">
                <a:solidFill>
                  <a:prstClr val="black"/>
                </a:solidFill>
                <a:cs typeface="Arial" pitchFamily="34" charset="0"/>
              </a:rPr>
              <a:t>）： 最大熱負荷 約 </a:t>
            </a:r>
            <a:r>
              <a:rPr lang="en-US" altLang="ja-JP" sz="1200" dirty="0">
                <a:solidFill>
                  <a:prstClr val="black"/>
                </a:solidFill>
                <a:cs typeface="Arial" pitchFamily="34" charset="0"/>
              </a:rPr>
              <a:t>8,200 GJ/h</a:t>
            </a:r>
            <a:endParaRPr lang="ja-JP" altLang="en-US" sz="1200" dirty="0">
              <a:solidFill>
                <a:prstClr val="black"/>
              </a:solidFill>
              <a:cs typeface="Arial" pitchFamily="34" charset="0"/>
            </a:endParaRPr>
          </a:p>
        </p:txBody>
      </p:sp>
      <p:sp>
        <p:nvSpPr>
          <p:cNvPr id="2059" name="テキスト ボックス 11"/>
          <p:cNvSpPr txBox="1">
            <a:spLocks noChangeArrowheads="1"/>
          </p:cNvSpPr>
          <p:nvPr/>
        </p:nvSpPr>
        <p:spPr bwMode="auto">
          <a:xfrm>
            <a:off x="6735763" y="5481639"/>
            <a:ext cx="3650358" cy="276999"/>
          </a:xfrm>
          <a:prstGeom prst="rect">
            <a:avLst/>
          </a:prstGeom>
          <a:noFill/>
          <a:ln w="9525">
            <a:noFill/>
            <a:miter lim="800000"/>
            <a:headEnd/>
            <a:tailEnd/>
          </a:ln>
        </p:spPr>
        <p:txBody>
          <a:bodyPr wrap="none">
            <a:spAutoFit/>
          </a:bodyPr>
          <a:lstStyle/>
          <a:p>
            <a:pPr>
              <a:defRPr/>
            </a:pPr>
            <a:r>
              <a:rPr lang="ja-JP" altLang="en-US" sz="1200" dirty="0">
                <a:solidFill>
                  <a:prstClr val="black"/>
                </a:solidFill>
                <a:cs typeface="Arial" pitchFamily="34" charset="0"/>
              </a:rPr>
              <a:t>既存</a:t>
            </a:r>
            <a:r>
              <a:rPr lang="en-US" altLang="ja-JP" sz="1200" dirty="0">
                <a:solidFill>
                  <a:prstClr val="black"/>
                </a:solidFill>
                <a:cs typeface="Arial" pitchFamily="34" charset="0"/>
              </a:rPr>
              <a:t>DHC</a:t>
            </a:r>
            <a:r>
              <a:rPr lang="ja-JP" altLang="en-US" sz="1200" dirty="0">
                <a:solidFill>
                  <a:prstClr val="black"/>
                </a:solidFill>
                <a:cs typeface="Arial" pitchFamily="34" charset="0"/>
              </a:rPr>
              <a:t>（</a:t>
            </a:r>
            <a:r>
              <a:rPr lang="en-US" altLang="ja-JP" sz="1200" dirty="0">
                <a:solidFill>
                  <a:prstClr val="black"/>
                </a:solidFill>
                <a:cs typeface="Arial" pitchFamily="34" charset="0"/>
              </a:rPr>
              <a:t>39</a:t>
            </a:r>
            <a:r>
              <a:rPr lang="ja-JP" altLang="en-US" sz="1200" dirty="0">
                <a:solidFill>
                  <a:prstClr val="black"/>
                </a:solidFill>
                <a:cs typeface="Arial" pitchFamily="34" charset="0"/>
              </a:rPr>
              <a:t>ヶ所）：　　　       最大熱負荷 約 </a:t>
            </a:r>
            <a:r>
              <a:rPr lang="en-US" altLang="ja-JP" sz="1200" dirty="0">
                <a:solidFill>
                  <a:prstClr val="black"/>
                </a:solidFill>
                <a:cs typeface="Arial" pitchFamily="34" charset="0"/>
              </a:rPr>
              <a:t>1,900 GJ/h</a:t>
            </a:r>
            <a:endParaRPr lang="ja-JP" altLang="en-US" sz="1200" dirty="0">
              <a:solidFill>
                <a:prstClr val="black"/>
              </a:solidFill>
              <a:cs typeface="Arial" pitchFamily="34" charset="0"/>
            </a:endParaRPr>
          </a:p>
        </p:txBody>
      </p:sp>
      <p:sp>
        <p:nvSpPr>
          <p:cNvPr id="2060" name="テキスト ボックス 12"/>
          <p:cNvSpPr txBox="1">
            <a:spLocks noChangeArrowheads="1"/>
          </p:cNvSpPr>
          <p:nvPr/>
        </p:nvSpPr>
        <p:spPr bwMode="auto">
          <a:xfrm>
            <a:off x="8562976" y="565150"/>
            <a:ext cx="1999073" cy="338554"/>
          </a:xfrm>
          <a:prstGeom prst="rect">
            <a:avLst/>
          </a:prstGeom>
          <a:noFill/>
          <a:ln w="9525">
            <a:noFill/>
            <a:miter lim="800000"/>
            <a:headEnd/>
            <a:tailEnd/>
          </a:ln>
        </p:spPr>
        <p:txBody>
          <a:bodyPr wrap="none">
            <a:spAutoFit/>
          </a:bodyPr>
          <a:lstStyle/>
          <a:p>
            <a:pPr>
              <a:defRPr/>
            </a:pPr>
            <a:r>
              <a:rPr lang="ja-JP" altLang="en-US" sz="1600" dirty="0">
                <a:solidFill>
                  <a:prstClr val="black"/>
                </a:solidFill>
                <a:cs typeface="Arial" pitchFamily="34" charset="0"/>
              </a:rPr>
              <a:t>大規模</a:t>
            </a:r>
            <a:r>
              <a:rPr lang="en-US" altLang="ja-JP" sz="1600" dirty="0">
                <a:solidFill>
                  <a:prstClr val="black"/>
                </a:solidFill>
                <a:cs typeface="Arial" pitchFamily="34" charset="0"/>
              </a:rPr>
              <a:t>CGS</a:t>
            </a:r>
            <a:r>
              <a:rPr lang="ja-JP" altLang="en-US" sz="1600" dirty="0">
                <a:solidFill>
                  <a:prstClr val="black"/>
                </a:solidFill>
                <a:cs typeface="Arial" pitchFamily="34" charset="0"/>
              </a:rPr>
              <a:t> 設置容量</a:t>
            </a:r>
          </a:p>
        </p:txBody>
      </p:sp>
      <p:graphicFrame>
        <p:nvGraphicFramePr>
          <p:cNvPr id="14" name="表 13"/>
          <p:cNvGraphicFramePr>
            <a:graphicFrameLocks noGrp="1"/>
          </p:cNvGraphicFramePr>
          <p:nvPr>
            <p:extLst/>
          </p:nvPr>
        </p:nvGraphicFramePr>
        <p:xfrm>
          <a:off x="8112126" y="903289"/>
          <a:ext cx="2436813" cy="3473451"/>
        </p:xfrm>
        <a:graphic>
          <a:graphicData uri="http://schemas.openxmlformats.org/drawingml/2006/table">
            <a:tbl>
              <a:tblPr firstRow="1" bandRow="1">
                <a:tableStyleId>{073A0DAA-6AF3-43AB-8588-CEC1D06C72B9}</a:tableStyleId>
              </a:tblPr>
              <a:tblGrid>
                <a:gridCol w="876611"/>
                <a:gridCol w="1560202"/>
              </a:tblGrid>
              <a:tr h="387714">
                <a:tc>
                  <a:txBody>
                    <a:bodyPr/>
                    <a:lstStyle/>
                    <a:p>
                      <a:pPr algn="ctr"/>
                      <a:r>
                        <a:rPr kumimoji="1" lang="ja-JP" altLang="en-US" sz="1200" b="1" dirty="0" smtClean="0">
                          <a:latin typeface="Arial" pitchFamily="34" charset="0"/>
                          <a:ea typeface="ＭＳ Ｐゴシック" pitchFamily="50" charset="-128"/>
                          <a:cs typeface="Arial" pitchFamily="34" charset="0"/>
                        </a:rPr>
                        <a:t>地域</a:t>
                      </a:r>
                      <a:endParaRPr kumimoji="1" lang="ja-JP" altLang="en-US" sz="1200" b="1" dirty="0">
                        <a:latin typeface="Arial" pitchFamily="34" charset="0"/>
                        <a:ea typeface="ＭＳ Ｐゴシック" pitchFamily="50" charset="-128"/>
                        <a:cs typeface="Arial" pitchFamily="34" charset="0"/>
                      </a:endParaRPr>
                    </a:p>
                  </a:txBody>
                  <a:tcPr marL="91483" marR="91483" marT="45709" marB="45709" anchor="ctr"/>
                </a:tc>
                <a:tc>
                  <a:txBody>
                    <a:bodyPr/>
                    <a:lstStyle/>
                    <a:p>
                      <a:pPr algn="ctr"/>
                      <a:r>
                        <a:rPr kumimoji="1" lang="ja-JP" altLang="en-US" sz="1200" b="1" dirty="0" smtClean="0">
                          <a:latin typeface="Arial" pitchFamily="34" charset="0"/>
                          <a:ea typeface="ＭＳ Ｐゴシック" pitchFamily="50" charset="-128"/>
                          <a:cs typeface="Arial" pitchFamily="34" charset="0"/>
                        </a:rPr>
                        <a:t>容量</a:t>
                      </a:r>
                      <a:endParaRPr kumimoji="1" lang="ja-JP" altLang="en-US" sz="1200" b="1" dirty="0">
                        <a:latin typeface="Arial" pitchFamily="34" charset="0"/>
                        <a:ea typeface="ＭＳ Ｐゴシック" pitchFamily="50" charset="-128"/>
                        <a:cs typeface="Arial" pitchFamily="34" charset="0"/>
                      </a:endParaRPr>
                    </a:p>
                  </a:txBody>
                  <a:tcPr marL="91483" marR="91483" marT="45709" marB="45709" anchor="ctr"/>
                </a:tc>
              </a:tr>
              <a:tr h="274301">
                <a:tc>
                  <a:txBody>
                    <a:bodyPr/>
                    <a:lstStyle/>
                    <a:p>
                      <a:pPr algn="ctr"/>
                      <a:r>
                        <a:rPr kumimoji="1" lang="ja-JP" altLang="en-US" sz="1200" b="1" dirty="0" smtClean="0">
                          <a:latin typeface="Arial" pitchFamily="34" charset="0"/>
                          <a:ea typeface="ＭＳ Ｐゴシック" pitchFamily="50" charset="-128"/>
                          <a:cs typeface="Arial" pitchFamily="34" charset="0"/>
                        </a:rPr>
                        <a:t>池袋</a:t>
                      </a:r>
                      <a:endParaRPr kumimoji="1" lang="ja-JP" altLang="en-US" sz="1200" b="1" dirty="0">
                        <a:latin typeface="Arial" pitchFamily="34" charset="0"/>
                        <a:ea typeface="ＭＳ Ｐゴシック" pitchFamily="50" charset="-128"/>
                        <a:cs typeface="Arial" pitchFamily="34" charset="0"/>
                      </a:endParaRPr>
                    </a:p>
                  </a:txBody>
                  <a:tcPr marL="91483" marR="91483" marT="45709" marB="45709" anchor="ctr"/>
                </a:tc>
                <a:tc>
                  <a:txBody>
                    <a:bodyPr/>
                    <a:lstStyle/>
                    <a:p>
                      <a:pPr algn="r"/>
                      <a:r>
                        <a:rPr kumimoji="1" lang="en-US" altLang="ja-JP" sz="1200" b="1" dirty="0" smtClean="0">
                          <a:latin typeface="+mn-ea"/>
                          <a:ea typeface="+mn-ea"/>
                          <a:cs typeface="Arial" pitchFamily="34" charset="0"/>
                        </a:rPr>
                        <a:t>7</a:t>
                      </a:r>
                      <a:r>
                        <a:rPr kumimoji="1" lang="ja-JP" altLang="en-US" sz="1200" b="1" dirty="0" smtClean="0">
                          <a:latin typeface="+mn-ea"/>
                          <a:ea typeface="+mn-ea"/>
                          <a:cs typeface="Arial" pitchFamily="34" charset="0"/>
                        </a:rPr>
                        <a:t>万</a:t>
                      </a:r>
                      <a:r>
                        <a:rPr kumimoji="1" lang="en-US" altLang="ja-JP" sz="1200" b="1" dirty="0" smtClean="0">
                          <a:latin typeface="+mn-ea"/>
                          <a:ea typeface="+mn-ea"/>
                          <a:cs typeface="Arial" pitchFamily="34" charset="0"/>
                        </a:rPr>
                        <a:t>8000kW</a:t>
                      </a:r>
                      <a:endParaRPr kumimoji="1" lang="ja-JP" altLang="en-US" sz="1200" b="1" dirty="0">
                        <a:latin typeface="+mn-ea"/>
                        <a:ea typeface="+mn-ea"/>
                        <a:cs typeface="Arial" pitchFamily="34" charset="0"/>
                      </a:endParaRPr>
                    </a:p>
                  </a:txBody>
                  <a:tcPr marL="91483" marR="91483" marT="45709" marB="45709" anchor="ctr"/>
                </a:tc>
              </a:tr>
              <a:tr h="274301">
                <a:tc>
                  <a:txBody>
                    <a:bodyPr/>
                    <a:lstStyle/>
                    <a:p>
                      <a:pPr algn="ctr"/>
                      <a:r>
                        <a:rPr kumimoji="1" lang="ja-JP" altLang="en-US" sz="1200" b="1" dirty="0" smtClean="0">
                          <a:latin typeface="Arial" pitchFamily="34" charset="0"/>
                          <a:ea typeface="ＭＳ Ｐゴシック" pitchFamily="50" charset="-128"/>
                          <a:cs typeface="Arial" pitchFamily="34" charset="0"/>
                        </a:rPr>
                        <a:t>新宿</a:t>
                      </a:r>
                      <a:endParaRPr kumimoji="1" lang="ja-JP" altLang="en-US" sz="1200" b="1" dirty="0">
                        <a:latin typeface="Arial" pitchFamily="34" charset="0"/>
                        <a:ea typeface="ＭＳ Ｐゴシック" pitchFamily="50" charset="-128"/>
                        <a:cs typeface="Arial" pitchFamily="34" charset="0"/>
                      </a:endParaRPr>
                    </a:p>
                  </a:txBody>
                  <a:tcPr marL="91483" marR="91483" marT="45709" marB="45709" anchor="ctr"/>
                </a:tc>
                <a:tc>
                  <a:txBody>
                    <a:bodyPr/>
                    <a:lstStyle/>
                    <a:p>
                      <a:pPr algn="r"/>
                      <a:r>
                        <a:rPr kumimoji="1" lang="en-US" altLang="ja-JP" sz="1200" b="1" dirty="0" smtClean="0">
                          <a:latin typeface="+mn-ea"/>
                          <a:ea typeface="+mn-ea"/>
                          <a:cs typeface="Arial" pitchFamily="34" charset="0"/>
                        </a:rPr>
                        <a:t>11</a:t>
                      </a:r>
                      <a:r>
                        <a:rPr kumimoji="1" lang="ja-JP" altLang="en-US" sz="1200" b="1" dirty="0" smtClean="0">
                          <a:latin typeface="+mn-ea"/>
                          <a:ea typeface="+mn-ea"/>
                          <a:cs typeface="Arial" pitchFamily="34" charset="0"/>
                        </a:rPr>
                        <a:t>万</a:t>
                      </a:r>
                      <a:r>
                        <a:rPr kumimoji="1" lang="en-US" altLang="ja-JP" sz="1200" b="1" dirty="0" smtClean="0">
                          <a:latin typeface="+mn-ea"/>
                          <a:ea typeface="+mn-ea"/>
                          <a:cs typeface="Arial" pitchFamily="34" charset="0"/>
                        </a:rPr>
                        <a:t>4000 kW</a:t>
                      </a:r>
                      <a:endParaRPr kumimoji="1" lang="ja-JP" altLang="en-US" sz="1200" b="1" dirty="0">
                        <a:latin typeface="+mn-ea"/>
                        <a:ea typeface="+mn-ea"/>
                        <a:cs typeface="Arial" pitchFamily="34" charset="0"/>
                      </a:endParaRPr>
                    </a:p>
                  </a:txBody>
                  <a:tcPr marL="91483" marR="91483" marT="45709" marB="45709" anchor="ctr"/>
                </a:tc>
              </a:tr>
              <a:tr h="274301">
                <a:tc>
                  <a:txBody>
                    <a:bodyPr/>
                    <a:lstStyle/>
                    <a:p>
                      <a:pPr algn="ctr"/>
                      <a:r>
                        <a:rPr kumimoji="1" lang="ja-JP" altLang="en-US" sz="1200" b="1" dirty="0" smtClean="0">
                          <a:latin typeface="Arial" pitchFamily="34" charset="0"/>
                          <a:ea typeface="ＭＳ Ｐゴシック" pitchFamily="50" charset="-128"/>
                          <a:cs typeface="Arial" pitchFamily="34" charset="0"/>
                        </a:rPr>
                        <a:t>渋谷</a:t>
                      </a:r>
                      <a:endParaRPr kumimoji="1" lang="ja-JP" altLang="en-US" sz="1200" b="1" dirty="0">
                        <a:latin typeface="Arial" pitchFamily="34" charset="0"/>
                        <a:ea typeface="ＭＳ Ｐゴシック" pitchFamily="50" charset="-128"/>
                        <a:cs typeface="Arial" pitchFamily="34" charset="0"/>
                      </a:endParaRPr>
                    </a:p>
                  </a:txBody>
                  <a:tcPr marL="91483" marR="91483" marT="45709" marB="45709" anchor="ctr"/>
                </a:tc>
                <a:tc>
                  <a:txBody>
                    <a:bodyPr/>
                    <a:lstStyle/>
                    <a:p>
                      <a:pPr algn="r"/>
                      <a:r>
                        <a:rPr kumimoji="1" lang="en-US" altLang="ja-JP" sz="1200" b="1" dirty="0" smtClean="0">
                          <a:latin typeface="+mn-ea"/>
                          <a:ea typeface="+mn-ea"/>
                          <a:cs typeface="Arial" pitchFamily="34" charset="0"/>
                        </a:rPr>
                        <a:t>9</a:t>
                      </a:r>
                      <a:r>
                        <a:rPr kumimoji="1" lang="ja-JP" altLang="en-US" sz="1200" b="1" dirty="0" smtClean="0">
                          <a:latin typeface="+mn-ea"/>
                          <a:ea typeface="+mn-ea"/>
                          <a:cs typeface="Arial" pitchFamily="34" charset="0"/>
                        </a:rPr>
                        <a:t>万</a:t>
                      </a:r>
                      <a:r>
                        <a:rPr kumimoji="1" lang="en-US" altLang="ja-JP" sz="1200" b="1" dirty="0" smtClean="0">
                          <a:latin typeface="+mn-ea"/>
                          <a:ea typeface="+mn-ea"/>
                          <a:cs typeface="Arial" pitchFamily="34" charset="0"/>
                        </a:rPr>
                        <a:t>8000kW</a:t>
                      </a:r>
                      <a:endParaRPr kumimoji="1" lang="ja-JP" altLang="en-US" sz="1200" b="1" dirty="0">
                        <a:latin typeface="+mn-ea"/>
                        <a:ea typeface="+mn-ea"/>
                        <a:cs typeface="Arial" pitchFamily="34" charset="0"/>
                      </a:endParaRPr>
                    </a:p>
                  </a:txBody>
                  <a:tcPr marL="91483" marR="91483" marT="45709" marB="45709" anchor="ctr"/>
                </a:tc>
              </a:tr>
              <a:tr h="274301">
                <a:tc>
                  <a:txBody>
                    <a:bodyPr/>
                    <a:lstStyle/>
                    <a:p>
                      <a:pPr algn="ctr"/>
                      <a:r>
                        <a:rPr kumimoji="1" lang="ja-JP" altLang="en-US" sz="1200" b="1" dirty="0" smtClean="0">
                          <a:latin typeface="Arial" pitchFamily="34" charset="0"/>
                          <a:ea typeface="ＭＳ Ｐゴシック" pitchFamily="50" charset="-128"/>
                          <a:cs typeface="Arial" pitchFamily="34" charset="0"/>
                        </a:rPr>
                        <a:t>大丸有</a:t>
                      </a:r>
                      <a:endParaRPr kumimoji="1" lang="ja-JP" altLang="en-US" sz="1200" b="1" dirty="0">
                        <a:latin typeface="Arial" pitchFamily="34" charset="0"/>
                        <a:ea typeface="ＭＳ Ｐゴシック" pitchFamily="50" charset="-128"/>
                        <a:cs typeface="Arial" pitchFamily="34" charset="0"/>
                      </a:endParaRPr>
                    </a:p>
                  </a:txBody>
                  <a:tcPr marL="91483" marR="91483" marT="45709" marB="45709" anchor="ctr"/>
                </a:tc>
                <a:tc>
                  <a:txBody>
                    <a:bodyPr/>
                    <a:lstStyle/>
                    <a:p>
                      <a:pPr algn="r"/>
                      <a:r>
                        <a:rPr kumimoji="1" lang="en-US" altLang="ja-JP" sz="1200" b="1" dirty="0" smtClean="0">
                          <a:latin typeface="+mn-ea"/>
                          <a:ea typeface="+mn-ea"/>
                          <a:cs typeface="Arial" pitchFamily="34" charset="0"/>
                        </a:rPr>
                        <a:t>20</a:t>
                      </a:r>
                      <a:r>
                        <a:rPr kumimoji="1" lang="ja-JP" altLang="en-US" sz="1200" b="1" dirty="0" smtClean="0">
                          <a:latin typeface="+mn-ea"/>
                          <a:ea typeface="+mn-ea"/>
                          <a:cs typeface="Arial" pitchFamily="34" charset="0"/>
                        </a:rPr>
                        <a:t>万</a:t>
                      </a:r>
                      <a:r>
                        <a:rPr kumimoji="1" lang="en-US" altLang="ja-JP" sz="1200" b="1" dirty="0" smtClean="0">
                          <a:latin typeface="+mn-ea"/>
                          <a:ea typeface="+mn-ea"/>
                          <a:cs typeface="Arial" pitchFamily="34" charset="0"/>
                        </a:rPr>
                        <a:t>1000 kW</a:t>
                      </a:r>
                      <a:endParaRPr kumimoji="1" lang="ja-JP" altLang="en-US" sz="1200" b="1" dirty="0">
                        <a:latin typeface="+mn-ea"/>
                        <a:ea typeface="+mn-ea"/>
                        <a:cs typeface="Arial" pitchFamily="34" charset="0"/>
                      </a:endParaRPr>
                    </a:p>
                  </a:txBody>
                  <a:tcPr marL="91483" marR="91483" marT="45709" marB="45709" anchor="ctr"/>
                </a:tc>
              </a:tr>
              <a:tr h="279531">
                <a:tc>
                  <a:txBody>
                    <a:bodyPr/>
                    <a:lstStyle/>
                    <a:p>
                      <a:pPr algn="ctr"/>
                      <a:r>
                        <a:rPr kumimoji="1" lang="ja-JP" altLang="en-US" sz="1200" b="1" dirty="0" smtClean="0">
                          <a:latin typeface="Arial" pitchFamily="34" charset="0"/>
                          <a:ea typeface="ＭＳ Ｐゴシック" pitchFamily="50" charset="-128"/>
                          <a:cs typeface="Arial" pitchFamily="34" charset="0"/>
                        </a:rPr>
                        <a:t>霞ヶ関</a:t>
                      </a:r>
                      <a:endParaRPr kumimoji="1" lang="ja-JP" altLang="en-US" sz="1200" b="1" dirty="0">
                        <a:latin typeface="Arial" pitchFamily="34" charset="0"/>
                        <a:ea typeface="ＭＳ Ｐゴシック" pitchFamily="50" charset="-128"/>
                        <a:cs typeface="Arial" pitchFamily="34" charset="0"/>
                      </a:endParaRPr>
                    </a:p>
                  </a:txBody>
                  <a:tcPr marL="91483" marR="91483" marT="45709" marB="45709" anchor="ctr"/>
                </a:tc>
                <a:tc>
                  <a:txBody>
                    <a:bodyPr/>
                    <a:lstStyle/>
                    <a:p>
                      <a:pPr algn="r"/>
                      <a:r>
                        <a:rPr kumimoji="1" lang="en-US" altLang="ja-JP" sz="1200" b="1" dirty="0" smtClean="0">
                          <a:latin typeface="+mn-ea"/>
                          <a:ea typeface="+mn-ea"/>
                          <a:cs typeface="Arial" pitchFamily="34" charset="0"/>
                        </a:rPr>
                        <a:t>8</a:t>
                      </a:r>
                      <a:r>
                        <a:rPr kumimoji="1" lang="ja-JP" altLang="en-US" sz="1200" b="1" dirty="0" smtClean="0">
                          <a:latin typeface="+mn-ea"/>
                          <a:ea typeface="+mn-ea"/>
                          <a:cs typeface="Arial" pitchFamily="34" charset="0"/>
                        </a:rPr>
                        <a:t>万</a:t>
                      </a:r>
                      <a:r>
                        <a:rPr kumimoji="1" lang="en-US" altLang="ja-JP" sz="1200" b="1" dirty="0" smtClean="0">
                          <a:latin typeface="+mn-ea"/>
                          <a:ea typeface="+mn-ea"/>
                          <a:cs typeface="Arial" pitchFamily="34" charset="0"/>
                        </a:rPr>
                        <a:t>1000 kW</a:t>
                      </a:r>
                      <a:endParaRPr kumimoji="1" lang="ja-JP" altLang="en-US" sz="1200" b="1" dirty="0">
                        <a:latin typeface="+mn-ea"/>
                        <a:ea typeface="+mn-ea"/>
                        <a:cs typeface="Arial" pitchFamily="34" charset="0"/>
                      </a:endParaRPr>
                    </a:p>
                  </a:txBody>
                  <a:tcPr marL="91483" marR="91483" marT="45709" marB="45709" anchor="ctr"/>
                </a:tc>
              </a:tr>
              <a:tr h="288035">
                <a:tc>
                  <a:txBody>
                    <a:bodyPr/>
                    <a:lstStyle/>
                    <a:p>
                      <a:pPr algn="ctr"/>
                      <a:r>
                        <a:rPr kumimoji="1" lang="ja-JP" altLang="en-US" sz="1200" b="1" dirty="0" smtClean="0">
                          <a:latin typeface="Arial" pitchFamily="34" charset="0"/>
                          <a:ea typeface="ＭＳ Ｐゴシック" pitchFamily="50" charset="-128"/>
                          <a:cs typeface="Arial" pitchFamily="34" charset="0"/>
                        </a:rPr>
                        <a:t>六本木</a:t>
                      </a:r>
                      <a:endParaRPr kumimoji="1" lang="ja-JP" altLang="en-US" sz="1200" b="1" dirty="0">
                        <a:latin typeface="Arial" pitchFamily="34" charset="0"/>
                        <a:ea typeface="ＭＳ Ｐゴシック" pitchFamily="50" charset="-128"/>
                        <a:cs typeface="Arial" pitchFamily="34" charset="0"/>
                      </a:endParaRPr>
                    </a:p>
                  </a:txBody>
                  <a:tcPr marL="91483" marR="91483" marT="45709" marB="45709" anchor="ctr"/>
                </a:tc>
                <a:tc>
                  <a:txBody>
                    <a:bodyPr/>
                    <a:lstStyle/>
                    <a:p>
                      <a:pPr algn="r"/>
                      <a:r>
                        <a:rPr kumimoji="1" lang="en-US" altLang="ja-JP" sz="1200" b="1" dirty="0" smtClean="0">
                          <a:latin typeface="+mn-ea"/>
                          <a:ea typeface="+mn-ea"/>
                          <a:cs typeface="Arial" pitchFamily="34" charset="0"/>
                        </a:rPr>
                        <a:t>5</a:t>
                      </a:r>
                      <a:r>
                        <a:rPr kumimoji="1" lang="ja-JP" altLang="en-US" sz="1200" b="1" dirty="0" smtClean="0">
                          <a:latin typeface="+mn-ea"/>
                          <a:ea typeface="+mn-ea"/>
                          <a:cs typeface="Arial" pitchFamily="34" charset="0"/>
                        </a:rPr>
                        <a:t>万</a:t>
                      </a:r>
                      <a:r>
                        <a:rPr kumimoji="1" lang="en-US" altLang="ja-JP" sz="1200" b="1" dirty="0" smtClean="0">
                          <a:latin typeface="+mn-ea"/>
                          <a:ea typeface="+mn-ea"/>
                          <a:cs typeface="Arial" pitchFamily="34" charset="0"/>
                        </a:rPr>
                        <a:t>4000 kW</a:t>
                      </a:r>
                      <a:endParaRPr kumimoji="1" lang="ja-JP" altLang="en-US" sz="1200" b="1" dirty="0">
                        <a:latin typeface="+mn-ea"/>
                        <a:ea typeface="+mn-ea"/>
                        <a:cs typeface="Arial" pitchFamily="34" charset="0"/>
                      </a:endParaRPr>
                    </a:p>
                  </a:txBody>
                  <a:tcPr marL="91483" marR="91483" marT="45709" marB="45709" anchor="ctr"/>
                </a:tc>
              </a:tr>
              <a:tr h="457183">
                <a:tc>
                  <a:txBody>
                    <a:bodyPr/>
                    <a:lstStyle/>
                    <a:p>
                      <a:pPr algn="ctr"/>
                      <a:r>
                        <a:rPr kumimoji="1" lang="ja-JP" altLang="en-US" sz="1200" b="1" dirty="0" smtClean="0">
                          <a:latin typeface="Arial" pitchFamily="34" charset="0"/>
                          <a:ea typeface="ＭＳ Ｐゴシック" pitchFamily="50" charset="-128"/>
                          <a:cs typeface="Arial" pitchFamily="34" charset="0"/>
                        </a:rPr>
                        <a:t>日本橋・</a:t>
                      </a:r>
                      <a:endParaRPr kumimoji="1" lang="en-US" altLang="ja-JP" sz="1200" b="1" dirty="0" smtClean="0">
                        <a:latin typeface="Arial" pitchFamily="34" charset="0"/>
                        <a:ea typeface="ＭＳ Ｐゴシック" pitchFamily="50" charset="-128"/>
                        <a:cs typeface="Arial" pitchFamily="34" charset="0"/>
                      </a:endParaRPr>
                    </a:p>
                    <a:p>
                      <a:pPr algn="ctr"/>
                      <a:r>
                        <a:rPr kumimoji="1" lang="ja-JP" altLang="en-US" sz="1200" b="1" smtClean="0">
                          <a:latin typeface="Arial" pitchFamily="34" charset="0"/>
                          <a:ea typeface="ＭＳ Ｐゴシック" pitchFamily="50" charset="-128"/>
                          <a:cs typeface="Arial" pitchFamily="34" charset="0"/>
                        </a:rPr>
                        <a:t>　八重洲</a:t>
                      </a:r>
                      <a:endParaRPr kumimoji="1" lang="ja-JP" altLang="en-US" sz="1200" b="1" dirty="0">
                        <a:latin typeface="Arial" pitchFamily="34" charset="0"/>
                        <a:ea typeface="ＭＳ Ｐゴシック" pitchFamily="50" charset="-128"/>
                        <a:cs typeface="Arial" pitchFamily="34" charset="0"/>
                      </a:endParaRPr>
                    </a:p>
                  </a:txBody>
                  <a:tcPr marL="91483" marR="91483" marT="45709" marB="45709" anchor="ctr"/>
                </a:tc>
                <a:tc>
                  <a:txBody>
                    <a:bodyPr/>
                    <a:lstStyle/>
                    <a:p>
                      <a:pPr algn="r"/>
                      <a:r>
                        <a:rPr kumimoji="1" lang="en-US" altLang="ja-JP" sz="1200" b="1" dirty="0" smtClean="0">
                          <a:latin typeface="+mn-ea"/>
                          <a:ea typeface="+mn-ea"/>
                          <a:cs typeface="Arial" pitchFamily="34" charset="0"/>
                        </a:rPr>
                        <a:t>5</a:t>
                      </a:r>
                      <a:r>
                        <a:rPr kumimoji="1" lang="ja-JP" altLang="en-US" sz="1200" b="1" dirty="0" smtClean="0">
                          <a:latin typeface="+mn-ea"/>
                          <a:ea typeface="+mn-ea"/>
                          <a:cs typeface="Arial" pitchFamily="34" charset="0"/>
                        </a:rPr>
                        <a:t>万</a:t>
                      </a:r>
                      <a:r>
                        <a:rPr kumimoji="1" lang="en-US" altLang="ja-JP" sz="1200" b="1" dirty="0" smtClean="0">
                          <a:latin typeface="+mn-ea"/>
                          <a:ea typeface="+mn-ea"/>
                          <a:cs typeface="Arial" pitchFamily="34" charset="0"/>
                        </a:rPr>
                        <a:t>7000kW</a:t>
                      </a:r>
                      <a:endParaRPr kumimoji="1" lang="ja-JP" altLang="en-US" sz="1200" b="1" dirty="0">
                        <a:latin typeface="+mn-ea"/>
                        <a:ea typeface="+mn-ea"/>
                        <a:cs typeface="Arial" pitchFamily="34" charset="0"/>
                      </a:endParaRPr>
                    </a:p>
                  </a:txBody>
                  <a:tcPr marL="91483" marR="91483" marT="45709" marB="45709" anchor="ctr"/>
                </a:tc>
              </a:tr>
              <a:tr h="288035">
                <a:tc>
                  <a:txBody>
                    <a:bodyPr/>
                    <a:lstStyle/>
                    <a:p>
                      <a:pPr algn="ctr"/>
                      <a:r>
                        <a:rPr kumimoji="1" lang="ja-JP" altLang="en-US" sz="1200" b="1" dirty="0" smtClean="0">
                          <a:latin typeface="Arial" pitchFamily="34" charset="0"/>
                          <a:ea typeface="ＭＳ Ｐゴシック" pitchFamily="50" charset="-128"/>
                          <a:cs typeface="Arial" pitchFamily="34" charset="0"/>
                        </a:rPr>
                        <a:t>品川</a:t>
                      </a:r>
                      <a:endParaRPr kumimoji="1" lang="ja-JP" altLang="en-US" sz="1200" b="1" dirty="0">
                        <a:latin typeface="Arial" pitchFamily="34" charset="0"/>
                        <a:ea typeface="ＭＳ Ｐゴシック" pitchFamily="50" charset="-128"/>
                        <a:cs typeface="Arial" pitchFamily="34" charset="0"/>
                      </a:endParaRPr>
                    </a:p>
                  </a:txBody>
                  <a:tcPr marL="91483" marR="91483" marT="45709" marB="45709" anchor="ctr"/>
                </a:tc>
                <a:tc>
                  <a:txBody>
                    <a:bodyPr/>
                    <a:lstStyle/>
                    <a:p>
                      <a:pPr algn="r"/>
                      <a:r>
                        <a:rPr kumimoji="1" lang="en-US" altLang="ja-JP" sz="1200" b="1" dirty="0" smtClean="0">
                          <a:latin typeface="+mn-ea"/>
                          <a:ea typeface="+mn-ea"/>
                          <a:cs typeface="Arial" pitchFamily="34" charset="0"/>
                        </a:rPr>
                        <a:t>5</a:t>
                      </a:r>
                      <a:r>
                        <a:rPr kumimoji="1" lang="ja-JP" altLang="en-US" sz="1200" b="1" dirty="0" smtClean="0">
                          <a:latin typeface="+mn-ea"/>
                          <a:ea typeface="+mn-ea"/>
                          <a:cs typeface="Arial" pitchFamily="34" charset="0"/>
                        </a:rPr>
                        <a:t>万</a:t>
                      </a:r>
                      <a:r>
                        <a:rPr kumimoji="1" lang="en-US" altLang="ja-JP" sz="1200" b="1" dirty="0" smtClean="0">
                          <a:latin typeface="+mn-ea"/>
                          <a:ea typeface="+mn-ea"/>
                          <a:cs typeface="Arial" pitchFamily="34" charset="0"/>
                        </a:rPr>
                        <a:t>8000kW</a:t>
                      </a:r>
                      <a:endParaRPr kumimoji="1" lang="ja-JP" altLang="en-US" sz="1200" b="1" dirty="0">
                        <a:latin typeface="+mn-ea"/>
                        <a:ea typeface="+mn-ea"/>
                        <a:cs typeface="Arial" pitchFamily="34" charset="0"/>
                      </a:endParaRPr>
                    </a:p>
                  </a:txBody>
                  <a:tcPr marL="91483" marR="91483" marT="45709" marB="45709" anchor="ctr"/>
                </a:tc>
              </a:tr>
              <a:tr h="288035">
                <a:tc>
                  <a:txBody>
                    <a:bodyPr/>
                    <a:lstStyle/>
                    <a:p>
                      <a:pPr algn="ctr"/>
                      <a:r>
                        <a:rPr kumimoji="1" lang="ja-JP" altLang="en-US" sz="1200" b="1" dirty="0" smtClean="0">
                          <a:latin typeface="Arial" pitchFamily="34" charset="0"/>
                          <a:ea typeface="ＭＳ Ｐゴシック" pitchFamily="50" charset="-128"/>
                          <a:cs typeface="Arial" pitchFamily="34" charset="0"/>
                        </a:rPr>
                        <a:t>豊洲</a:t>
                      </a:r>
                      <a:endParaRPr kumimoji="1" lang="ja-JP" altLang="en-US" sz="1200" b="1" dirty="0">
                        <a:latin typeface="Arial" pitchFamily="34" charset="0"/>
                        <a:ea typeface="ＭＳ Ｐゴシック" pitchFamily="50" charset="-128"/>
                        <a:cs typeface="Arial" pitchFamily="34" charset="0"/>
                      </a:endParaRPr>
                    </a:p>
                  </a:txBody>
                  <a:tcPr marL="91483" marR="91483" marT="45709" marB="45709" anchor="ctr"/>
                </a:tc>
                <a:tc>
                  <a:txBody>
                    <a:bodyPr/>
                    <a:lstStyle/>
                    <a:p>
                      <a:pPr marL="0" algn="r" defTabSz="914400" rtl="0" eaLnBrk="1" latinLnBrk="0" hangingPunct="1"/>
                      <a:r>
                        <a:rPr kumimoji="1" lang="en-US" altLang="ja-JP" sz="1200" b="1" kern="1200" dirty="0" smtClean="0">
                          <a:solidFill>
                            <a:schemeClr val="dk1"/>
                          </a:solidFill>
                          <a:latin typeface="+mn-ea"/>
                          <a:ea typeface="+mn-ea"/>
                          <a:cs typeface="Arial" pitchFamily="34" charset="0"/>
                        </a:rPr>
                        <a:t>3</a:t>
                      </a:r>
                      <a:r>
                        <a:rPr kumimoji="1" lang="ja-JP" altLang="en-US" sz="1200" b="1" kern="1200" dirty="0" smtClean="0">
                          <a:solidFill>
                            <a:schemeClr val="dk1"/>
                          </a:solidFill>
                          <a:latin typeface="+mn-ea"/>
                          <a:ea typeface="+mn-ea"/>
                          <a:cs typeface="Arial" pitchFamily="34" charset="0"/>
                        </a:rPr>
                        <a:t>万 </a:t>
                      </a:r>
                      <a:r>
                        <a:rPr kumimoji="1" lang="en-US" altLang="ja-JP" sz="1200" b="1" kern="1200" dirty="0" smtClean="0">
                          <a:solidFill>
                            <a:schemeClr val="dk1"/>
                          </a:solidFill>
                          <a:latin typeface="+mn-ea"/>
                          <a:ea typeface="+mn-ea"/>
                          <a:cs typeface="Arial" pitchFamily="34" charset="0"/>
                        </a:rPr>
                        <a:t>1000 kW</a:t>
                      </a:r>
                      <a:endParaRPr kumimoji="1" lang="ja-JP" altLang="en-US" sz="1200" b="1" kern="1200" dirty="0">
                        <a:solidFill>
                          <a:schemeClr val="dk1"/>
                        </a:solidFill>
                        <a:latin typeface="+mn-ea"/>
                        <a:ea typeface="+mn-ea"/>
                        <a:cs typeface="Arial" pitchFamily="34" charset="0"/>
                      </a:endParaRPr>
                    </a:p>
                  </a:txBody>
                  <a:tcPr marL="91483" marR="91483" marT="45709" marB="45709" anchor="ctr"/>
                </a:tc>
              </a:tr>
              <a:tr h="387714">
                <a:tc>
                  <a:txBody>
                    <a:bodyPr/>
                    <a:lstStyle/>
                    <a:p>
                      <a:pPr algn="ctr"/>
                      <a:r>
                        <a:rPr kumimoji="1" lang="ja-JP" altLang="en-US" sz="1200" b="1" dirty="0" smtClean="0">
                          <a:solidFill>
                            <a:schemeClr val="bg1"/>
                          </a:solidFill>
                          <a:latin typeface="Arial" pitchFamily="34" charset="0"/>
                          <a:ea typeface="ＭＳ Ｐゴシック" pitchFamily="50" charset="-128"/>
                          <a:cs typeface="Arial" pitchFamily="34" charset="0"/>
                        </a:rPr>
                        <a:t>合計</a:t>
                      </a:r>
                      <a:endParaRPr kumimoji="1" lang="ja-JP" altLang="en-US" sz="1200" b="1" dirty="0">
                        <a:solidFill>
                          <a:schemeClr val="bg1"/>
                        </a:solidFill>
                        <a:latin typeface="Arial" pitchFamily="34" charset="0"/>
                        <a:ea typeface="ＭＳ Ｐゴシック" pitchFamily="50" charset="-128"/>
                        <a:cs typeface="Arial" pitchFamily="34" charset="0"/>
                      </a:endParaRPr>
                    </a:p>
                  </a:txBody>
                  <a:tcPr marL="91483" marR="91483" marT="45709" marB="45709" anchor="ctr">
                    <a:solidFill>
                      <a:schemeClr val="tx1">
                        <a:lumMod val="75000"/>
                        <a:lumOff val="25000"/>
                      </a:schemeClr>
                    </a:solidFill>
                  </a:tcPr>
                </a:tc>
                <a:tc>
                  <a:txBody>
                    <a:bodyPr/>
                    <a:lstStyle/>
                    <a:p>
                      <a:pPr algn="r"/>
                      <a:r>
                        <a:rPr kumimoji="1" lang="en-US" altLang="ja-JP" sz="1200" b="1" dirty="0" smtClean="0">
                          <a:solidFill>
                            <a:schemeClr val="bg1"/>
                          </a:solidFill>
                          <a:latin typeface="Arial" pitchFamily="34" charset="0"/>
                          <a:ea typeface="ＭＳ Ｐゴシック" pitchFamily="50" charset="-128"/>
                          <a:cs typeface="Arial" pitchFamily="34" charset="0"/>
                        </a:rPr>
                        <a:t>77</a:t>
                      </a:r>
                      <a:r>
                        <a:rPr kumimoji="1" lang="ja-JP" altLang="en-US" sz="1200" b="1" dirty="0" smtClean="0">
                          <a:solidFill>
                            <a:schemeClr val="bg1"/>
                          </a:solidFill>
                          <a:latin typeface="Arial" pitchFamily="34" charset="0"/>
                          <a:ea typeface="ＭＳ Ｐゴシック" pitchFamily="50" charset="-128"/>
                          <a:cs typeface="Arial" pitchFamily="34" charset="0"/>
                        </a:rPr>
                        <a:t>万</a:t>
                      </a:r>
                      <a:r>
                        <a:rPr kumimoji="1" lang="en-US" altLang="ja-JP" sz="1200" b="1" dirty="0" smtClean="0">
                          <a:solidFill>
                            <a:schemeClr val="bg1"/>
                          </a:solidFill>
                          <a:latin typeface="Arial" pitchFamily="34" charset="0"/>
                          <a:ea typeface="ＭＳ Ｐゴシック" pitchFamily="50" charset="-128"/>
                          <a:cs typeface="Arial" pitchFamily="34" charset="0"/>
                        </a:rPr>
                        <a:t>2000 kW</a:t>
                      </a:r>
                      <a:endParaRPr kumimoji="1" lang="ja-JP" altLang="en-US" sz="1200" b="1" dirty="0">
                        <a:solidFill>
                          <a:schemeClr val="bg1"/>
                        </a:solidFill>
                        <a:latin typeface="Arial" pitchFamily="34" charset="0"/>
                        <a:ea typeface="ＭＳ Ｐゴシック" pitchFamily="50" charset="-128"/>
                        <a:cs typeface="Arial" pitchFamily="34" charset="0"/>
                      </a:endParaRPr>
                    </a:p>
                  </a:txBody>
                  <a:tcPr marL="91483" marR="91483" marT="45709" marB="45709" anchor="ctr">
                    <a:solidFill>
                      <a:schemeClr val="tx1">
                        <a:lumMod val="75000"/>
                        <a:lumOff val="25000"/>
                      </a:schemeClr>
                    </a:solidFill>
                  </a:tcPr>
                </a:tc>
              </a:tr>
            </a:tbl>
          </a:graphicData>
        </a:graphic>
      </p:graphicFrame>
      <p:sp>
        <p:nvSpPr>
          <p:cNvPr id="15" name="正方形/長方形 14"/>
          <p:cNvSpPr/>
          <p:nvPr/>
        </p:nvSpPr>
        <p:spPr>
          <a:xfrm>
            <a:off x="2174876" y="6416675"/>
            <a:ext cx="1285875" cy="46038"/>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latin typeface="Arial" pitchFamily="34" charset="0"/>
              <a:cs typeface="Arial" pitchFamily="34" charset="0"/>
            </a:endParaRPr>
          </a:p>
        </p:txBody>
      </p:sp>
      <p:sp>
        <p:nvSpPr>
          <p:cNvPr id="2091" name="テキスト ボックス 15"/>
          <p:cNvSpPr txBox="1">
            <a:spLocks noChangeArrowheads="1"/>
          </p:cNvSpPr>
          <p:nvPr/>
        </p:nvSpPr>
        <p:spPr bwMode="auto">
          <a:xfrm>
            <a:off x="2032001" y="6438901"/>
            <a:ext cx="271463" cy="276225"/>
          </a:xfrm>
          <a:prstGeom prst="rect">
            <a:avLst/>
          </a:prstGeom>
          <a:noFill/>
          <a:ln w="9525">
            <a:noFill/>
            <a:miter lim="800000"/>
            <a:headEnd/>
            <a:tailEnd/>
          </a:ln>
        </p:spPr>
        <p:txBody>
          <a:bodyPr wrap="none">
            <a:spAutoFit/>
          </a:bodyPr>
          <a:lstStyle/>
          <a:p>
            <a:pPr>
              <a:defRPr/>
            </a:pPr>
            <a:r>
              <a:rPr lang="en-US" altLang="ja-JP" sz="1200">
                <a:solidFill>
                  <a:prstClr val="black"/>
                </a:solidFill>
                <a:cs typeface="Arial" pitchFamily="34" charset="0"/>
              </a:rPr>
              <a:t>0</a:t>
            </a:r>
            <a:endParaRPr lang="ja-JP" altLang="en-US" sz="1200">
              <a:solidFill>
                <a:prstClr val="black"/>
              </a:solidFill>
              <a:cs typeface="Arial" pitchFamily="34" charset="0"/>
            </a:endParaRPr>
          </a:p>
        </p:txBody>
      </p:sp>
      <p:sp>
        <p:nvSpPr>
          <p:cNvPr id="2092" name="テキスト ボックス 16"/>
          <p:cNvSpPr txBox="1">
            <a:spLocks noChangeArrowheads="1"/>
          </p:cNvSpPr>
          <p:nvPr/>
        </p:nvSpPr>
        <p:spPr bwMode="auto">
          <a:xfrm>
            <a:off x="3309939" y="6438901"/>
            <a:ext cx="492443" cy="276999"/>
          </a:xfrm>
          <a:prstGeom prst="rect">
            <a:avLst/>
          </a:prstGeom>
          <a:noFill/>
          <a:ln w="9525">
            <a:noFill/>
            <a:miter lim="800000"/>
            <a:headEnd/>
            <a:tailEnd/>
          </a:ln>
        </p:spPr>
        <p:txBody>
          <a:bodyPr wrap="none">
            <a:spAutoFit/>
          </a:bodyPr>
          <a:lstStyle/>
          <a:p>
            <a:pPr>
              <a:defRPr/>
            </a:pPr>
            <a:r>
              <a:rPr lang="en-US" altLang="ja-JP" sz="1200">
                <a:solidFill>
                  <a:prstClr val="black"/>
                </a:solidFill>
                <a:cs typeface="Arial" pitchFamily="34" charset="0"/>
              </a:rPr>
              <a:t>3 km</a:t>
            </a:r>
            <a:endParaRPr lang="ja-JP" altLang="en-US" sz="1200">
              <a:solidFill>
                <a:prstClr val="black"/>
              </a:solidFill>
              <a:cs typeface="Arial" pitchFamily="34" charset="0"/>
            </a:endParaRPr>
          </a:p>
        </p:txBody>
      </p:sp>
      <p:sp>
        <p:nvSpPr>
          <p:cNvPr id="18" name="円/楕円 17"/>
          <p:cNvSpPr/>
          <p:nvPr/>
        </p:nvSpPr>
        <p:spPr>
          <a:xfrm>
            <a:off x="1746250" y="6345238"/>
            <a:ext cx="285750" cy="28575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latin typeface="Arial" pitchFamily="34" charset="0"/>
              <a:cs typeface="Arial" pitchFamily="34" charset="0"/>
            </a:endParaRPr>
          </a:p>
        </p:txBody>
      </p:sp>
      <p:cxnSp>
        <p:nvCxnSpPr>
          <p:cNvPr id="20" name="直線コネクタ 19"/>
          <p:cNvCxnSpPr>
            <a:stCxn id="18" idx="0"/>
          </p:cNvCxnSpPr>
          <p:nvPr/>
        </p:nvCxnSpPr>
        <p:spPr>
          <a:xfrm rot="16200000" flipH="1">
            <a:off x="1817688" y="6416676"/>
            <a:ext cx="14287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円/楕円 26"/>
          <p:cNvSpPr/>
          <p:nvPr/>
        </p:nvSpPr>
        <p:spPr>
          <a:xfrm>
            <a:off x="2484438" y="2333625"/>
            <a:ext cx="215900" cy="215900"/>
          </a:xfrm>
          <a:prstGeom prst="ellipse">
            <a:avLst/>
          </a:prstGeom>
          <a:solidFill>
            <a:schemeClr val="accent6">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endParaRPr>
          </a:p>
        </p:txBody>
      </p:sp>
      <p:sp>
        <p:nvSpPr>
          <p:cNvPr id="30" name="円/楕円 29"/>
          <p:cNvSpPr/>
          <p:nvPr/>
        </p:nvSpPr>
        <p:spPr>
          <a:xfrm>
            <a:off x="4956175" y="2414589"/>
            <a:ext cx="215900" cy="217487"/>
          </a:xfrm>
          <a:prstGeom prst="ellipse">
            <a:avLst/>
          </a:prstGeom>
          <a:solidFill>
            <a:schemeClr val="accent6">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endParaRPr>
          </a:p>
        </p:txBody>
      </p:sp>
      <p:sp>
        <p:nvSpPr>
          <p:cNvPr id="34" name="円/楕円 33"/>
          <p:cNvSpPr/>
          <p:nvPr/>
        </p:nvSpPr>
        <p:spPr>
          <a:xfrm>
            <a:off x="6424613" y="6380163"/>
            <a:ext cx="215900" cy="215900"/>
          </a:xfrm>
          <a:prstGeom prst="ellipse">
            <a:avLst/>
          </a:prstGeom>
          <a:solidFill>
            <a:schemeClr val="accent6">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endParaRPr>
          </a:p>
        </p:txBody>
      </p:sp>
      <p:sp>
        <p:nvSpPr>
          <p:cNvPr id="35" name="円/楕円 34"/>
          <p:cNvSpPr/>
          <p:nvPr/>
        </p:nvSpPr>
        <p:spPr>
          <a:xfrm>
            <a:off x="6423025" y="6084888"/>
            <a:ext cx="217488" cy="215900"/>
          </a:xfrm>
          <a:prstGeom prst="ellipse">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endParaRPr>
          </a:p>
        </p:txBody>
      </p:sp>
      <p:sp>
        <p:nvSpPr>
          <p:cNvPr id="4" name="フリーフォーム 3"/>
          <p:cNvSpPr/>
          <p:nvPr/>
        </p:nvSpPr>
        <p:spPr>
          <a:xfrm>
            <a:off x="3919538" y="1933575"/>
            <a:ext cx="1752600" cy="1657350"/>
          </a:xfrm>
          <a:custGeom>
            <a:avLst/>
            <a:gdLst>
              <a:gd name="connsiteX0" fmla="*/ 0 w 1752600"/>
              <a:gd name="connsiteY0" fmla="*/ 814388 h 1657350"/>
              <a:gd name="connsiteX1" fmla="*/ 0 w 1752600"/>
              <a:gd name="connsiteY1" fmla="*/ 814388 h 1657350"/>
              <a:gd name="connsiteX2" fmla="*/ 23812 w 1752600"/>
              <a:gd name="connsiteY2" fmla="*/ 619125 h 1657350"/>
              <a:gd name="connsiteX3" fmla="*/ 119062 w 1752600"/>
              <a:gd name="connsiteY3" fmla="*/ 561975 h 1657350"/>
              <a:gd name="connsiteX4" fmla="*/ 228600 w 1752600"/>
              <a:gd name="connsiteY4" fmla="*/ 476250 h 1657350"/>
              <a:gd name="connsiteX5" fmla="*/ 347662 w 1752600"/>
              <a:gd name="connsiteY5" fmla="*/ 314325 h 1657350"/>
              <a:gd name="connsiteX6" fmla="*/ 457200 w 1752600"/>
              <a:gd name="connsiteY6" fmla="*/ 119063 h 1657350"/>
              <a:gd name="connsiteX7" fmla="*/ 542925 w 1752600"/>
              <a:gd name="connsiteY7" fmla="*/ 9525 h 1657350"/>
              <a:gd name="connsiteX8" fmla="*/ 709612 w 1752600"/>
              <a:gd name="connsiteY8" fmla="*/ 0 h 1657350"/>
              <a:gd name="connsiteX9" fmla="*/ 938212 w 1752600"/>
              <a:gd name="connsiteY9" fmla="*/ 23813 h 1657350"/>
              <a:gd name="connsiteX10" fmla="*/ 981075 w 1752600"/>
              <a:gd name="connsiteY10" fmla="*/ 61913 h 1657350"/>
              <a:gd name="connsiteX11" fmla="*/ 1162050 w 1752600"/>
              <a:gd name="connsiteY11" fmla="*/ 71438 h 1657350"/>
              <a:gd name="connsiteX12" fmla="*/ 1209675 w 1752600"/>
              <a:gd name="connsiteY12" fmla="*/ 90488 h 1657350"/>
              <a:gd name="connsiteX13" fmla="*/ 1252537 w 1752600"/>
              <a:gd name="connsiteY13" fmla="*/ 123825 h 1657350"/>
              <a:gd name="connsiteX14" fmla="*/ 1457325 w 1752600"/>
              <a:gd name="connsiteY14" fmla="*/ 223838 h 1657350"/>
              <a:gd name="connsiteX15" fmla="*/ 1543050 w 1752600"/>
              <a:gd name="connsiteY15" fmla="*/ 276225 h 1657350"/>
              <a:gd name="connsiteX16" fmla="*/ 1700212 w 1752600"/>
              <a:gd name="connsiteY16" fmla="*/ 280988 h 1657350"/>
              <a:gd name="connsiteX17" fmla="*/ 1681162 w 1752600"/>
              <a:gd name="connsiteY17" fmla="*/ 423863 h 1657350"/>
              <a:gd name="connsiteX18" fmla="*/ 1676400 w 1752600"/>
              <a:gd name="connsiteY18" fmla="*/ 571500 h 1657350"/>
              <a:gd name="connsiteX19" fmla="*/ 1714500 w 1752600"/>
              <a:gd name="connsiteY19" fmla="*/ 652463 h 1657350"/>
              <a:gd name="connsiteX20" fmla="*/ 1733550 w 1752600"/>
              <a:gd name="connsiteY20" fmla="*/ 738188 h 1657350"/>
              <a:gd name="connsiteX21" fmla="*/ 1752600 w 1752600"/>
              <a:gd name="connsiteY21" fmla="*/ 890588 h 1657350"/>
              <a:gd name="connsiteX22" fmla="*/ 1633537 w 1752600"/>
              <a:gd name="connsiteY22" fmla="*/ 1143000 h 1657350"/>
              <a:gd name="connsiteX23" fmla="*/ 1547812 w 1752600"/>
              <a:gd name="connsiteY23" fmla="*/ 1309688 h 1657350"/>
              <a:gd name="connsiteX24" fmla="*/ 1376362 w 1752600"/>
              <a:gd name="connsiteY24" fmla="*/ 1543050 h 1657350"/>
              <a:gd name="connsiteX25" fmla="*/ 1266825 w 1752600"/>
              <a:gd name="connsiteY25" fmla="*/ 165735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52600" h="1657350">
                <a:moveTo>
                  <a:pt x="0" y="814388"/>
                </a:moveTo>
                <a:lnTo>
                  <a:pt x="0" y="814388"/>
                </a:lnTo>
                <a:lnTo>
                  <a:pt x="23812" y="619125"/>
                </a:lnTo>
                <a:lnTo>
                  <a:pt x="119062" y="561975"/>
                </a:lnTo>
                <a:lnTo>
                  <a:pt x="228600" y="476250"/>
                </a:lnTo>
                <a:lnTo>
                  <a:pt x="347662" y="314325"/>
                </a:lnTo>
                <a:lnTo>
                  <a:pt x="457200" y="119063"/>
                </a:lnTo>
                <a:lnTo>
                  <a:pt x="542925" y="9525"/>
                </a:lnTo>
                <a:lnTo>
                  <a:pt x="709612" y="0"/>
                </a:lnTo>
                <a:lnTo>
                  <a:pt x="938212" y="23813"/>
                </a:lnTo>
                <a:lnTo>
                  <a:pt x="981075" y="61913"/>
                </a:lnTo>
                <a:lnTo>
                  <a:pt x="1162050" y="71438"/>
                </a:lnTo>
                <a:lnTo>
                  <a:pt x="1209675" y="90488"/>
                </a:lnTo>
                <a:lnTo>
                  <a:pt x="1252537" y="123825"/>
                </a:lnTo>
                <a:lnTo>
                  <a:pt x="1457325" y="223838"/>
                </a:lnTo>
                <a:lnTo>
                  <a:pt x="1543050" y="276225"/>
                </a:lnTo>
                <a:lnTo>
                  <a:pt x="1700212" y="280988"/>
                </a:lnTo>
                <a:lnTo>
                  <a:pt x="1681162" y="423863"/>
                </a:lnTo>
                <a:lnTo>
                  <a:pt x="1676400" y="571500"/>
                </a:lnTo>
                <a:lnTo>
                  <a:pt x="1714500" y="652463"/>
                </a:lnTo>
                <a:lnTo>
                  <a:pt x="1733550" y="738188"/>
                </a:lnTo>
                <a:lnTo>
                  <a:pt x="1752600" y="890588"/>
                </a:lnTo>
                <a:lnTo>
                  <a:pt x="1633537" y="1143000"/>
                </a:lnTo>
                <a:lnTo>
                  <a:pt x="1547812" y="1309688"/>
                </a:lnTo>
                <a:lnTo>
                  <a:pt x="1376362" y="1543050"/>
                </a:lnTo>
                <a:lnTo>
                  <a:pt x="1266825" y="1657350"/>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endParaRPr>
          </a:p>
        </p:txBody>
      </p:sp>
      <p:sp>
        <p:nvSpPr>
          <p:cNvPr id="9" name="フリーフォーム 8"/>
          <p:cNvSpPr/>
          <p:nvPr/>
        </p:nvSpPr>
        <p:spPr>
          <a:xfrm>
            <a:off x="6315076" y="4346575"/>
            <a:ext cx="1647825" cy="571500"/>
          </a:xfrm>
          <a:custGeom>
            <a:avLst/>
            <a:gdLst>
              <a:gd name="connsiteX0" fmla="*/ 0 w 1647825"/>
              <a:gd name="connsiteY0" fmla="*/ 571500 h 571500"/>
              <a:gd name="connsiteX1" fmla="*/ 290513 w 1647825"/>
              <a:gd name="connsiteY1" fmla="*/ 366713 h 571500"/>
              <a:gd name="connsiteX2" fmla="*/ 266700 w 1647825"/>
              <a:gd name="connsiteY2" fmla="*/ 66675 h 571500"/>
              <a:gd name="connsiteX3" fmla="*/ 833438 w 1647825"/>
              <a:gd name="connsiteY3" fmla="*/ 0 h 571500"/>
              <a:gd name="connsiteX4" fmla="*/ 847725 w 1647825"/>
              <a:gd name="connsiteY4" fmla="*/ 233363 h 571500"/>
              <a:gd name="connsiteX5" fmla="*/ 1423988 w 1647825"/>
              <a:gd name="connsiteY5" fmla="*/ 176213 h 571500"/>
              <a:gd name="connsiteX6" fmla="*/ 1647825 w 1647825"/>
              <a:gd name="connsiteY6" fmla="*/ 171450 h 571500"/>
              <a:gd name="connsiteX7" fmla="*/ 1638300 w 1647825"/>
              <a:gd name="connsiteY7" fmla="*/ 176213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47825" h="571500">
                <a:moveTo>
                  <a:pt x="0" y="571500"/>
                </a:moveTo>
                <a:lnTo>
                  <a:pt x="290513" y="366713"/>
                </a:lnTo>
                <a:lnTo>
                  <a:pt x="266700" y="66675"/>
                </a:lnTo>
                <a:lnTo>
                  <a:pt x="833438" y="0"/>
                </a:lnTo>
                <a:lnTo>
                  <a:pt x="847725" y="233363"/>
                </a:lnTo>
                <a:lnTo>
                  <a:pt x="1423988" y="176213"/>
                </a:lnTo>
                <a:lnTo>
                  <a:pt x="1647825" y="171450"/>
                </a:lnTo>
                <a:lnTo>
                  <a:pt x="1638300" y="176213"/>
                </a:ln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endParaRPr>
          </a:p>
        </p:txBody>
      </p:sp>
      <p:sp>
        <p:nvSpPr>
          <p:cNvPr id="2108" name="テキスト ボックス 12"/>
          <p:cNvSpPr txBox="1">
            <a:spLocks noChangeArrowheads="1"/>
          </p:cNvSpPr>
          <p:nvPr/>
        </p:nvSpPr>
        <p:spPr bwMode="auto">
          <a:xfrm>
            <a:off x="4811714" y="2127250"/>
            <a:ext cx="108267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spcBef>
                <a:spcPct val="0"/>
              </a:spcBef>
              <a:buFontTx/>
              <a:buNone/>
            </a:pPr>
            <a:r>
              <a:rPr lang="ja-JP" altLang="en-US" sz="1400">
                <a:solidFill>
                  <a:prstClr val="black"/>
                </a:solidFill>
                <a:latin typeface="HGSｺﾞｼｯｸE" pitchFamily="50" charset="-128"/>
                <a:ea typeface="HGSｺﾞｼｯｸE" pitchFamily="50" charset="-128"/>
                <a:cs typeface="Arial" pitchFamily="34" charset="0"/>
              </a:rPr>
              <a:t>大丸有地区</a:t>
            </a:r>
          </a:p>
        </p:txBody>
      </p:sp>
      <p:sp>
        <p:nvSpPr>
          <p:cNvPr id="2109" name="テキスト ボックス 12"/>
          <p:cNvSpPr txBox="1">
            <a:spLocks noChangeArrowheads="1"/>
          </p:cNvSpPr>
          <p:nvPr/>
        </p:nvSpPr>
        <p:spPr bwMode="auto">
          <a:xfrm>
            <a:off x="5719764" y="2868614"/>
            <a:ext cx="16208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spcBef>
                <a:spcPct val="0"/>
              </a:spcBef>
              <a:buFontTx/>
              <a:buNone/>
            </a:pPr>
            <a:r>
              <a:rPr lang="ja-JP" altLang="en-US" sz="1400">
                <a:solidFill>
                  <a:prstClr val="black"/>
                </a:solidFill>
                <a:latin typeface="HGSｺﾞｼｯｸE" pitchFamily="50" charset="-128"/>
                <a:ea typeface="HGSｺﾞｼｯｸE" pitchFamily="50" charset="-128"/>
                <a:cs typeface="Arial" pitchFamily="34" charset="0"/>
              </a:rPr>
              <a:t>日本橋・銀座地区</a:t>
            </a:r>
          </a:p>
        </p:txBody>
      </p:sp>
      <p:sp>
        <p:nvSpPr>
          <p:cNvPr id="42" name="円/楕円 41"/>
          <p:cNvSpPr/>
          <p:nvPr/>
        </p:nvSpPr>
        <p:spPr>
          <a:xfrm>
            <a:off x="5327650" y="2994025"/>
            <a:ext cx="215900" cy="217488"/>
          </a:xfrm>
          <a:prstGeom prst="ellipse">
            <a:avLst/>
          </a:prstGeom>
          <a:solidFill>
            <a:schemeClr val="accent6">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endParaRPr>
          </a:p>
        </p:txBody>
      </p:sp>
      <p:sp>
        <p:nvSpPr>
          <p:cNvPr id="2111" name="テキスト ボックス 12"/>
          <p:cNvSpPr txBox="1">
            <a:spLocks noChangeArrowheads="1"/>
          </p:cNvSpPr>
          <p:nvPr/>
        </p:nvSpPr>
        <p:spPr bwMode="auto">
          <a:xfrm>
            <a:off x="3673475" y="5800726"/>
            <a:ext cx="9032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spcBef>
                <a:spcPct val="0"/>
              </a:spcBef>
              <a:buFontTx/>
              <a:buNone/>
            </a:pPr>
            <a:r>
              <a:rPr lang="ja-JP" altLang="en-US" sz="1400">
                <a:solidFill>
                  <a:prstClr val="black"/>
                </a:solidFill>
                <a:latin typeface="HGSｺﾞｼｯｸE" pitchFamily="50" charset="-128"/>
                <a:ea typeface="HGSｺﾞｼｯｸE" pitchFamily="50" charset="-128"/>
                <a:cs typeface="Arial" pitchFamily="34" charset="0"/>
              </a:rPr>
              <a:t>品川地区</a:t>
            </a:r>
          </a:p>
        </p:txBody>
      </p:sp>
      <p:sp>
        <p:nvSpPr>
          <p:cNvPr id="2112" name="テキスト ボックス 12"/>
          <p:cNvSpPr txBox="1">
            <a:spLocks noChangeArrowheads="1"/>
          </p:cNvSpPr>
          <p:nvPr/>
        </p:nvSpPr>
        <p:spPr bwMode="auto">
          <a:xfrm>
            <a:off x="2057400" y="4175126"/>
            <a:ext cx="9017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spcBef>
                <a:spcPct val="0"/>
              </a:spcBef>
              <a:buFontTx/>
              <a:buNone/>
            </a:pPr>
            <a:r>
              <a:rPr lang="ja-JP" altLang="en-US" sz="1400">
                <a:solidFill>
                  <a:prstClr val="black"/>
                </a:solidFill>
                <a:latin typeface="HGSｺﾞｼｯｸE" pitchFamily="50" charset="-128"/>
                <a:ea typeface="HGSｺﾞｼｯｸE" pitchFamily="50" charset="-128"/>
                <a:cs typeface="Arial" pitchFamily="34" charset="0"/>
              </a:rPr>
              <a:t>渋谷地区</a:t>
            </a:r>
          </a:p>
        </p:txBody>
      </p:sp>
      <p:sp>
        <p:nvSpPr>
          <p:cNvPr id="2113" name="テキスト ボックス 12"/>
          <p:cNvSpPr txBox="1">
            <a:spLocks noChangeArrowheads="1"/>
          </p:cNvSpPr>
          <p:nvPr/>
        </p:nvSpPr>
        <p:spPr bwMode="auto">
          <a:xfrm>
            <a:off x="2366963" y="187326"/>
            <a:ext cx="9017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spcBef>
                <a:spcPct val="0"/>
              </a:spcBef>
              <a:buFontTx/>
              <a:buNone/>
            </a:pPr>
            <a:r>
              <a:rPr lang="ja-JP" altLang="en-US" sz="1400">
                <a:solidFill>
                  <a:prstClr val="black"/>
                </a:solidFill>
                <a:latin typeface="HGSｺﾞｼｯｸE" pitchFamily="50" charset="-128"/>
                <a:ea typeface="HGSｺﾞｼｯｸE" pitchFamily="50" charset="-128"/>
                <a:cs typeface="Arial" pitchFamily="34" charset="0"/>
              </a:rPr>
              <a:t>池袋地区</a:t>
            </a:r>
          </a:p>
        </p:txBody>
      </p:sp>
      <p:sp>
        <p:nvSpPr>
          <p:cNvPr id="2114" name="テキスト ボックス 12"/>
          <p:cNvSpPr txBox="1">
            <a:spLocks noChangeArrowheads="1"/>
          </p:cNvSpPr>
          <p:nvPr/>
        </p:nvSpPr>
        <p:spPr bwMode="auto">
          <a:xfrm>
            <a:off x="1947864" y="1757364"/>
            <a:ext cx="9032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spcBef>
                <a:spcPct val="0"/>
              </a:spcBef>
              <a:buFontTx/>
              <a:buNone/>
            </a:pPr>
            <a:r>
              <a:rPr lang="ja-JP" altLang="en-US" sz="1400">
                <a:solidFill>
                  <a:prstClr val="black"/>
                </a:solidFill>
                <a:latin typeface="HGSｺﾞｼｯｸE" pitchFamily="50" charset="-128"/>
                <a:ea typeface="HGSｺﾞｼｯｸE" pitchFamily="50" charset="-128"/>
                <a:cs typeface="Arial" pitchFamily="34" charset="0"/>
              </a:rPr>
              <a:t>新宿地区</a:t>
            </a:r>
          </a:p>
        </p:txBody>
      </p:sp>
      <p:sp>
        <p:nvSpPr>
          <p:cNvPr id="50" name="テキスト ボックス 11"/>
          <p:cNvSpPr txBox="1">
            <a:spLocks noChangeArrowheads="1"/>
          </p:cNvSpPr>
          <p:nvPr/>
        </p:nvSpPr>
        <p:spPr bwMode="auto">
          <a:xfrm>
            <a:off x="7621589" y="4764089"/>
            <a:ext cx="2949575" cy="339725"/>
          </a:xfrm>
          <a:prstGeom prst="rect">
            <a:avLst/>
          </a:prstGeom>
          <a:solidFill>
            <a:srgbClr val="FFC000"/>
          </a:solidFill>
          <a:ln>
            <a:headEnd/>
            <a:tailEnd/>
          </a:ln>
        </p:spPr>
        <p:style>
          <a:lnRef idx="2">
            <a:schemeClr val="dk1"/>
          </a:lnRef>
          <a:fillRef idx="1">
            <a:schemeClr val="lt1"/>
          </a:fillRef>
          <a:effectRef idx="0">
            <a:schemeClr val="dk1"/>
          </a:effectRef>
          <a:fontRef idx="minor">
            <a:schemeClr val="dk1"/>
          </a:fontRef>
        </p:style>
        <p:txBody>
          <a:bodyPr wrap="none">
            <a:spAutoFit/>
          </a:bodyPr>
          <a:lstStyle/>
          <a:p>
            <a:pPr>
              <a:defRPr/>
            </a:pPr>
            <a:r>
              <a:rPr lang="ja-JP" altLang="en-US" sz="1600" dirty="0">
                <a:solidFill>
                  <a:prstClr val="black"/>
                </a:solidFill>
                <a:cs typeface="Arial" pitchFamily="34" charset="0"/>
              </a:rPr>
              <a:t>自立型電源</a:t>
            </a:r>
            <a:r>
              <a:rPr lang="en-US" altLang="ja-JP" sz="1600" dirty="0">
                <a:solidFill>
                  <a:prstClr val="black"/>
                </a:solidFill>
                <a:cs typeface="Arial" pitchFamily="34" charset="0"/>
              </a:rPr>
              <a:t>CGS</a:t>
            </a:r>
            <a:r>
              <a:rPr lang="ja-JP" altLang="en-US" sz="1600" dirty="0">
                <a:solidFill>
                  <a:prstClr val="black"/>
                </a:solidFill>
                <a:cs typeface="Arial" pitchFamily="34" charset="0"/>
              </a:rPr>
              <a:t>規模：約</a:t>
            </a:r>
            <a:r>
              <a:rPr lang="en-US" altLang="ja-JP" sz="1600" dirty="0">
                <a:solidFill>
                  <a:prstClr val="black"/>
                </a:solidFill>
                <a:cs typeface="Arial" pitchFamily="34" charset="0"/>
              </a:rPr>
              <a:t>80</a:t>
            </a:r>
            <a:r>
              <a:rPr lang="ja-JP" altLang="en-US" sz="1600" dirty="0">
                <a:solidFill>
                  <a:prstClr val="black"/>
                </a:solidFill>
                <a:cs typeface="Arial" pitchFamily="34" charset="0"/>
              </a:rPr>
              <a:t>万</a:t>
            </a:r>
            <a:r>
              <a:rPr lang="en-US" altLang="ja-JP" sz="1600" dirty="0">
                <a:solidFill>
                  <a:prstClr val="black"/>
                </a:solidFill>
                <a:cs typeface="Arial" pitchFamily="34" charset="0"/>
              </a:rPr>
              <a:t>kW</a:t>
            </a:r>
            <a:endParaRPr lang="ja-JP" altLang="en-US" sz="1600" dirty="0">
              <a:solidFill>
                <a:prstClr val="black"/>
              </a:solidFill>
              <a:cs typeface="Arial" pitchFamily="34" charset="0"/>
            </a:endParaRPr>
          </a:p>
        </p:txBody>
      </p:sp>
      <p:sp>
        <p:nvSpPr>
          <p:cNvPr id="10" name="正方形/長方形 9"/>
          <p:cNvSpPr/>
          <p:nvPr/>
        </p:nvSpPr>
        <p:spPr>
          <a:xfrm rot="19110709">
            <a:off x="5287964" y="3827463"/>
            <a:ext cx="142875" cy="1190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solidFill>
                <a:prstClr val="white"/>
              </a:solidFill>
            </a:endParaRPr>
          </a:p>
        </p:txBody>
      </p:sp>
      <p:sp>
        <p:nvSpPr>
          <p:cNvPr id="12" name="フリーフォーム 11"/>
          <p:cNvSpPr/>
          <p:nvPr/>
        </p:nvSpPr>
        <p:spPr>
          <a:xfrm>
            <a:off x="2809876" y="495300"/>
            <a:ext cx="1362075" cy="4903788"/>
          </a:xfrm>
          <a:custGeom>
            <a:avLst/>
            <a:gdLst>
              <a:gd name="connsiteX0" fmla="*/ 495300 w 1362075"/>
              <a:gd name="connsiteY0" fmla="*/ 0 h 4895850"/>
              <a:gd name="connsiteX1" fmla="*/ 390525 w 1362075"/>
              <a:gd name="connsiteY1" fmla="*/ 161925 h 4895850"/>
              <a:gd name="connsiteX2" fmla="*/ 409575 w 1362075"/>
              <a:gd name="connsiteY2" fmla="*/ 219075 h 4895850"/>
              <a:gd name="connsiteX3" fmla="*/ 409575 w 1362075"/>
              <a:gd name="connsiteY3" fmla="*/ 219075 h 4895850"/>
              <a:gd name="connsiteX4" fmla="*/ 381000 w 1362075"/>
              <a:gd name="connsiteY4" fmla="*/ 361950 h 4895850"/>
              <a:gd name="connsiteX5" fmla="*/ 342900 w 1362075"/>
              <a:gd name="connsiteY5" fmla="*/ 495300 h 4895850"/>
              <a:gd name="connsiteX6" fmla="*/ 438150 w 1362075"/>
              <a:gd name="connsiteY6" fmla="*/ 733425 h 4895850"/>
              <a:gd name="connsiteX7" fmla="*/ 314325 w 1362075"/>
              <a:gd name="connsiteY7" fmla="*/ 1047750 h 4895850"/>
              <a:gd name="connsiteX8" fmla="*/ 266700 w 1362075"/>
              <a:gd name="connsiteY8" fmla="*/ 1238250 h 4895850"/>
              <a:gd name="connsiteX9" fmla="*/ 200025 w 1362075"/>
              <a:gd name="connsiteY9" fmla="*/ 1828800 h 4895850"/>
              <a:gd name="connsiteX10" fmla="*/ 38100 w 1362075"/>
              <a:gd name="connsiteY10" fmla="*/ 2114550 h 4895850"/>
              <a:gd name="connsiteX11" fmla="*/ 95250 w 1362075"/>
              <a:gd name="connsiteY11" fmla="*/ 2324100 h 4895850"/>
              <a:gd name="connsiteX12" fmla="*/ 85725 w 1362075"/>
              <a:gd name="connsiteY12" fmla="*/ 2524125 h 4895850"/>
              <a:gd name="connsiteX13" fmla="*/ 133350 w 1362075"/>
              <a:gd name="connsiteY13" fmla="*/ 2581275 h 4895850"/>
              <a:gd name="connsiteX14" fmla="*/ 190500 w 1362075"/>
              <a:gd name="connsiteY14" fmla="*/ 2724150 h 4895850"/>
              <a:gd name="connsiteX15" fmla="*/ 219075 w 1362075"/>
              <a:gd name="connsiteY15" fmla="*/ 2838450 h 4895850"/>
              <a:gd name="connsiteX16" fmla="*/ 0 w 1362075"/>
              <a:gd name="connsiteY16" fmla="*/ 3209925 h 4895850"/>
              <a:gd name="connsiteX17" fmla="*/ 9525 w 1362075"/>
              <a:gd name="connsiteY17" fmla="*/ 3505200 h 4895850"/>
              <a:gd name="connsiteX18" fmla="*/ 209550 w 1362075"/>
              <a:gd name="connsiteY18" fmla="*/ 3800475 h 4895850"/>
              <a:gd name="connsiteX19" fmla="*/ 390525 w 1362075"/>
              <a:gd name="connsiteY19" fmla="*/ 4162425 h 4895850"/>
              <a:gd name="connsiteX20" fmla="*/ 476250 w 1362075"/>
              <a:gd name="connsiteY20" fmla="*/ 4333875 h 4895850"/>
              <a:gd name="connsiteX21" fmla="*/ 542925 w 1362075"/>
              <a:gd name="connsiteY21" fmla="*/ 4733925 h 4895850"/>
              <a:gd name="connsiteX22" fmla="*/ 600075 w 1362075"/>
              <a:gd name="connsiteY22" fmla="*/ 4791075 h 4895850"/>
              <a:gd name="connsiteX23" fmla="*/ 723900 w 1362075"/>
              <a:gd name="connsiteY23" fmla="*/ 4829175 h 4895850"/>
              <a:gd name="connsiteX24" fmla="*/ 790575 w 1362075"/>
              <a:gd name="connsiteY24" fmla="*/ 4895850 h 4895850"/>
              <a:gd name="connsiteX25" fmla="*/ 1085850 w 1362075"/>
              <a:gd name="connsiteY25" fmla="*/ 4648200 h 4895850"/>
              <a:gd name="connsiteX26" fmla="*/ 1362075 w 1362075"/>
              <a:gd name="connsiteY26" fmla="*/ 4791075 h 4895850"/>
              <a:gd name="connsiteX0" fmla="*/ 495300 w 1362075"/>
              <a:gd name="connsiteY0" fmla="*/ 0 h 4895850"/>
              <a:gd name="connsiteX1" fmla="*/ 390525 w 1362075"/>
              <a:gd name="connsiteY1" fmla="*/ 161925 h 4895850"/>
              <a:gd name="connsiteX2" fmla="*/ 409575 w 1362075"/>
              <a:gd name="connsiteY2" fmla="*/ 219075 h 4895850"/>
              <a:gd name="connsiteX3" fmla="*/ 409575 w 1362075"/>
              <a:gd name="connsiteY3" fmla="*/ 219075 h 4895850"/>
              <a:gd name="connsiteX4" fmla="*/ 385763 w 1362075"/>
              <a:gd name="connsiteY4" fmla="*/ 276225 h 4895850"/>
              <a:gd name="connsiteX5" fmla="*/ 381000 w 1362075"/>
              <a:gd name="connsiteY5" fmla="*/ 361950 h 4895850"/>
              <a:gd name="connsiteX6" fmla="*/ 342900 w 1362075"/>
              <a:gd name="connsiteY6" fmla="*/ 495300 h 4895850"/>
              <a:gd name="connsiteX7" fmla="*/ 438150 w 1362075"/>
              <a:gd name="connsiteY7" fmla="*/ 733425 h 4895850"/>
              <a:gd name="connsiteX8" fmla="*/ 314325 w 1362075"/>
              <a:gd name="connsiteY8" fmla="*/ 1047750 h 4895850"/>
              <a:gd name="connsiteX9" fmla="*/ 266700 w 1362075"/>
              <a:gd name="connsiteY9" fmla="*/ 1238250 h 4895850"/>
              <a:gd name="connsiteX10" fmla="*/ 200025 w 1362075"/>
              <a:gd name="connsiteY10" fmla="*/ 1828800 h 4895850"/>
              <a:gd name="connsiteX11" fmla="*/ 38100 w 1362075"/>
              <a:gd name="connsiteY11" fmla="*/ 2114550 h 4895850"/>
              <a:gd name="connsiteX12" fmla="*/ 95250 w 1362075"/>
              <a:gd name="connsiteY12" fmla="*/ 2324100 h 4895850"/>
              <a:gd name="connsiteX13" fmla="*/ 85725 w 1362075"/>
              <a:gd name="connsiteY13" fmla="*/ 2524125 h 4895850"/>
              <a:gd name="connsiteX14" fmla="*/ 133350 w 1362075"/>
              <a:gd name="connsiteY14" fmla="*/ 2581275 h 4895850"/>
              <a:gd name="connsiteX15" fmla="*/ 190500 w 1362075"/>
              <a:gd name="connsiteY15" fmla="*/ 2724150 h 4895850"/>
              <a:gd name="connsiteX16" fmla="*/ 219075 w 1362075"/>
              <a:gd name="connsiteY16" fmla="*/ 2838450 h 4895850"/>
              <a:gd name="connsiteX17" fmla="*/ 0 w 1362075"/>
              <a:gd name="connsiteY17" fmla="*/ 3209925 h 4895850"/>
              <a:gd name="connsiteX18" fmla="*/ 9525 w 1362075"/>
              <a:gd name="connsiteY18" fmla="*/ 3505200 h 4895850"/>
              <a:gd name="connsiteX19" fmla="*/ 209550 w 1362075"/>
              <a:gd name="connsiteY19" fmla="*/ 3800475 h 4895850"/>
              <a:gd name="connsiteX20" fmla="*/ 390525 w 1362075"/>
              <a:gd name="connsiteY20" fmla="*/ 4162425 h 4895850"/>
              <a:gd name="connsiteX21" fmla="*/ 476250 w 1362075"/>
              <a:gd name="connsiteY21" fmla="*/ 4333875 h 4895850"/>
              <a:gd name="connsiteX22" fmla="*/ 542925 w 1362075"/>
              <a:gd name="connsiteY22" fmla="*/ 4733925 h 4895850"/>
              <a:gd name="connsiteX23" fmla="*/ 600075 w 1362075"/>
              <a:gd name="connsiteY23" fmla="*/ 4791075 h 4895850"/>
              <a:gd name="connsiteX24" fmla="*/ 723900 w 1362075"/>
              <a:gd name="connsiteY24" fmla="*/ 4829175 h 4895850"/>
              <a:gd name="connsiteX25" fmla="*/ 790575 w 1362075"/>
              <a:gd name="connsiteY25" fmla="*/ 4895850 h 4895850"/>
              <a:gd name="connsiteX26" fmla="*/ 1085850 w 1362075"/>
              <a:gd name="connsiteY26" fmla="*/ 4648200 h 4895850"/>
              <a:gd name="connsiteX27" fmla="*/ 1362075 w 1362075"/>
              <a:gd name="connsiteY27" fmla="*/ 4791075 h 4895850"/>
              <a:gd name="connsiteX0" fmla="*/ 495300 w 1362075"/>
              <a:gd name="connsiteY0" fmla="*/ 0 h 4895850"/>
              <a:gd name="connsiteX1" fmla="*/ 390525 w 1362075"/>
              <a:gd name="connsiteY1" fmla="*/ 161925 h 4895850"/>
              <a:gd name="connsiteX2" fmla="*/ 409575 w 1362075"/>
              <a:gd name="connsiteY2" fmla="*/ 219075 h 4895850"/>
              <a:gd name="connsiteX3" fmla="*/ 409575 w 1362075"/>
              <a:gd name="connsiteY3" fmla="*/ 219075 h 4895850"/>
              <a:gd name="connsiteX4" fmla="*/ 385763 w 1362075"/>
              <a:gd name="connsiteY4" fmla="*/ 276225 h 4895850"/>
              <a:gd name="connsiteX5" fmla="*/ 381000 w 1362075"/>
              <a:gd name="connsiteY5" fmla="*/ 361950 h 4895850"/>
              <a:gd name="connsiteX6" fmla="*/ 352425 w 1362075"/>
              <a:gd name="connsiteY6" fmla="*/ 495300 h 4895850"/>
              <a:gd name="connsiteX7" fmla="*/ 438150 w 1362075"/>
              <a:gd name="connsiteY7" fmla="*/ 733425 h 4895850"/>
              <a:gd name="connsiteX8" fmla="*/ 314325 w 1362075"/>
              <a:gd name="connsiteY8" fmla="*/ 1047750 h 4895850"/>
              <a:gd name="connsiteX9" fmla="*/ 266700 w 1362075"/>
              <a:gd name="connsiteY9" fmla="*/ 1238250 h 4895850"/>
              <a:gd name="connsiteX10" fmla="*/ 200025 w 1362075"/>
              <a:gd name="connsiteY10" fmla="*/ 1828800 h 4895850"/>
              <a:gd name="connsiteX11" fmla="*/ 38100 w 1362075"/>
              <a:gd name="connsiteY11" fmla="*/ 2114550 h 4895850"/>
              <a:gd name="connsiteX12" fmla="*/ 95250 w 1362075"/>
              <a:gd name="connsiteY12" fmla="*/ 2324100 h 4895850"/>
              <a:gd name="connsiteX13" fmla="*/ 85725 w 1362075"/>
              <a:gd name="connsiteY13" fmla="*/ 2524125 h 4895850"/>
              <a:gd name="connsiteX14" fmla="*/ 133350 w 1362075"/>
              <a:gd name="connsiteY14" fmla="*/ 2581275 h 4895850"/>
              <a:gd name="connsiteX15" fmla="*/ 190500 w 1362075"/>
              <a:gd name="connsiteY15" fmla="*/ 2724150 h 4895850"/>
              <a:gd name="connsiteX16" fmla="*/ 219075 w 1362075"/>
              <a:gd name="connsiteY16" fmla="*/ 2838450 h 4895850"/>
              <a:gd name="connsiteX17" fmla="*/ 0 w 1362075"/>
              <a:gd name="connsiteY17" fmla="*/ 3209925 h 4895850"/>
              <a:gd name="connsiteX18" fmla="*/ 9525 w 1362075"/>
              <a:gd name="connsiteY18" fmla="*/ 3505200 h 4895850"/>
              <a:gd name="connsiteX19" fmla="*/ 209550 w 1362075"/>
              <a:gd name="connsiteY19" fmla="*/ 3800475 h 4895850"/>
              <a:gd name="connsiteX20" fmla="*/ 390525 w 1362075"/>
              <a:gd name="connsiteY20" fmla="*/ 4162425 h 4895850"/>
              <a:gd name="connsiteX21" fmla="*/ 476250 w 1362075"/>
              <a:gd name="connsiteY21" fmla="*/ 4333875 h 4895850"/>
              <a:gd name="connsiteX22" fmla="*/ 542925 w 1362075"/>
              <a:gd name="connsiteY22" fmla="*/ 4733925 h 4895850"/>
              <a:gd name="connsiteX23" fmla="*/ 600075 w 1362075"/>
              <a:gd name="connsiteY23" fmla="*/ 4791075 h 4895850"/>
              <a:gd name="connsiteX24" fmla="*/ 723900 w 1362075"/>
              <a:gd name="connsiteY24" fmla="*/ 4829175 h 4895850"/>
              <a:gd name="connsiteX25" fmla="*/ 790575 w 1362075"/>
              <a:gd name="connsiteY25" fmla="*/ 4895850 h 4895850"/>
              <a:gd name="connsiteX26" fmla="*/ 1085850 w 1362075"/>
              <a:gd name="connsiteY26" fmla="*/ 4648200 h 4895850"/>
              <a:gd name="connsiteX27" fmla="*/ 1362075 w 1362075"/>
              <a:gd name="connsiteY27" fmla="*/ 4791075 h 4895850"/>
              <a:gd name="connsiteX0" fmla="*/ 495300 w 1362075"/>
              <a:gd name="connsiteY0" fmla="*/ 0 h 4895850"/>
              <a:gd name="connsiteX1" fmla="*/ 390525 w 1362075"/>
              <a:gd name="connsiteY1" fmla="*/ 161925 h 4895850"/>
              <a:gd name="connsiteX2" fmla="*/ 409575 w 1362075"/>
              <a:gd name="connsiteY2" fmla="*/ 219075 h 4895850"/>
              <a:gd name="connsiteX3" fmla="*/ 409575 w 1362075"/>
              <a:gd name="connsiteY3" fmla="*/ 219075 h 4895850"/>
              <a:gd name="connsiteX4" fmla="*/ 385763 w 1362075"/>
              <a:gd name="connsiteY4" fmla="*/ 276225 h 4895850"/>
              <a:gd name="connsiteX5" fmla="*/ 381000 w 1362075"/>
              <a:gd name="connsiteY5" fmla="*/ 361950 h 4895850"/>
              <a:gd name="connsiteX6" fmla="*/ 352425 w 1362075"/>
              <a:gd name="connsiteY6" fmla="*/ 495300 h 4895850"/>
              <a:gd name="connsiteX7" fmla="*/ 438150 w 1362075"/>
              <a:gd name="connsiteY7" fmla="*/ 733425 h 4895850"/>
              <a:gd name="connsiteX8" fmla="*/ 314325 w 1362075"/>
              <a:gd name="connsiteY8" fmla="*/ 1047750 h 4895850"/>
              <a:gd name="connsiteX9" fmla="*/ 266700 w 1362075"/>
              <a:gd name="connsiteY9" fmla="*/ 1238250 h 4895850"/>
              <a:gd name="connsiteX10" fmla="*/ 190500 w 1362075"/>
              <a:gd name="connsiteY10" fmla="*/ 1831182 h 4895850"/>
              <a:gd name="connsiteX11" fmla="*/ 38100 w 1362075"/>
              <a:gd name="connsiteY11" fmla="*/ 2114550 h 4895850"/>
              <a:gd name="connsiteX12" fmla="*/ 95250 w 1362075"/>
              <a:gd name="connsiteY12" fmla="*/ 2324100 h 4895850"/>
              <a:gd name="connsiteX13" fmla="*/ 85725 w 1362075"/>
              <a:gd name="connsiteY13" fmla="*/ 2524125 h 4895850"/>
              <a:gd name="connsiteX14" fmla="*/ 133350 w 1362075"/>
              <a:gd name="connsiteY14" fmla="*/ 2581275 h 4895850"/>
              <a:gd name="connsiteX15" fmla="*/ 190500 w 1362075"/>
              <a:gd name="connsiteY15" fmla="*/ 2724150 h 4895850"/>
              <a:gd name="connsiteX16" fmla="*/ 219075 w 1362075"/>
              <a:gd name="connsiteY16" fmla="*/ 2838450 h 4895850"/>
              <a:gd name="connsiteX17" fmla="*/ 0 w 1362075"/>
              <a:gd name="connsiteY17" fmla="*/ 3209925 h 4895850"/>
              <a:gd name="connsiteX18" fmla="*/ 9525 w 1362075"/>
              <a:gd name="connsiteY18" fmla="*/ 3505200 h 4895850"/>
              <a:gd name="connsiteX19" fmla="*/ 209550 w 1362075"/>
              <a:gd name="connsiteY19" fmla="*/ 3800475 h 4895850"/>
              <a:gd name="connsiteX20" fmla="*/ 390525 w 1362075"/>
              <a:gd name="connsiteY20" fmla="*/ 4162425 h 4895850"/>
              <a:gd name="connsiteX21" fmla="*/ 476250 w 1362075"/>
              <a:gd name="connsiteY21" fmla="*/ 4333875 h 4895850"/>
              <a:gd name="connsiteX22" fmla="*/ 542925 w 1362075"/>
              <a:gd name="connsiteY22" fmla="*/ 4733925 h 4895850"/>
              <a:gd name="connsiteX23" fmla="*/ 600075 w 1362075"/>
              <a:gd name="connsiteY23" fmla="*/ 4791075 h 4895850"/>
              <a:gd name="connsiteX24" fmla="*/ 723900 w 1362075"/>
              <a:gd name="connsiteY24" fmla="*/ 4829175 h 4895850"/>
              <a:gd name="connsiteX25" fmla="*/ 790575 w 1362075"/>
              <a:gd name="connsiteY25" fmla="*/ 4895850 h 4895850"/>
              <a:gd name="connsiteX26" fmla="*/ 1085850 w 1362075"/>
              <a:gd name="connsiteY26" fmla="*/ 4648200 h 4895850"/>
              <a:gd name="connsiteX27" fmla="*/ 1362075 w 1362075"/>
              <a:gd name="connsiteY27" fmla="*/ 4791075 h 4895850"/>
              <a:gd name="connsiteX0" fmla="*/ 495300 w 1362075"/>
              <a:gd name="connsiteY0" fmla="*/ 0 h 4895850"/>
              <a:gd name="connsiteX1" fmla="*/ 390525 w 1362075"/>
              <a:gd name="connsiteY1" fmla="*/ 161925 h 4895850"/>
              <a:gd name="connsiteX2" fmla="*/ 409575 w 1362075"/>
              <a:gd name="connsiteY2" fmla="*/ 219075 h 4895850"/>
              <a:gd name="connsiteX3" fmla="*/ 409575 w 1362075"/>
              <a:gd name="connsiteY3" fmla="*/ 219075 h 4895850"/>
              <a:gd name="connsiteX4" fmla="*/ 385763 w 1362075"/>
              <a:gd name="connsiteY4" fmla="*/ 276225 h 4895850"/>
              <a:gd name="connsiteX5" fmla="*/ 381000 w 1362075"/>
              <a:gd name="connsiteY5" fmla="*/ 361950 h 4895850"/>
              <a:gd name="connsiteX6" fmla="*/ 352425 w 1362075"/>
              <a:gd name="connsiteY6" fmla="*/ 495300 h 4895850"/>
              <a:gd name="connsiteX7" fmla="*/ 438150 w 1362075"/>
              <a:gd name="connsiteY7" fmla="*/ 733425 h 4895850"/>
              <a:gd name="connsiteX8" fmla="*/ 314325 w 1362075"/>
              <a:gd name="connsiteY8" fmla="*/ 1047750 h 4895850"/>
              <a:gd name="connsiteX9" fmla="*/ 266700 w 1362075"/>
              <a:gd name="connsiteY9" fmla="*/ 1238250 h 4895850"/>
              <a:gd name="connsiteX10" fmla="*/ 190500 w 1362075"/>
              <a:gd name="connsiteY10" fmla="*/ 1831182 h 4895850"/>
              <a:gd name="connsiteX11" fmla="*/ 45244 w 1362075"/>
              <a:gd name="connsiteY11" fmla="*/ 2121694 h 4895850"/>
              <a:gd name="connsiteX12" fmla="*/ 95250 w 1362075"/>
              <a:gd name="connsiteY12" fmla="*/ 2324100 h 4895850"/>
              <a:gd name="connsiteX13" fmla="*/ 85725 w 1362075"/>
              <a:gd name="connsiteY13" fmla="*/ 2524125 h 4895850"/>
              <a:gd name="connsiteX14" fmla="*/ 133350 w 1362075"/>
              <a:gd name="connsiteY14" fmla="*/ 2581275 h 4895850"/>
              <a:gd name="connsiteX15" fmla="*/ 190500 w 1362075"/>
              <a:gd name="connsiteY15" fmla="*/ 2724150 h 4895850"/>
              <a:gd name="connsiteX16" fmla="*/ 219075 w 1362075"/>
              <a:gd name="connsiteY16" fmla="*/ 2838450 h 4895850"/>
              <a:gd name="connsiteX17" fmla="*/ 0 w 1362075"/>
              <a:gd name="connsiteY17" fmla="*/ 3209925 h 4895850"/>
              <a:gd name="connsiteX18" fmla="*/ 9525 w 1362075"/>
              <a:gd name="connsiteY18" fmla="*/ 3505200 h 4895850"/>
              <a:gd name="connsiteX19" fmla="*/ 209550 w 1362075"/>
              <a:gd name="connsiteY19" fmla="*/ 3800475 h 4895850"/>
              <a:gd name="connsiteX20" fmla="*/ 390525 w 1362075"/>
              <a:gd name="connsiteY20" fmla="*/ 4162425 h 4895850"/>
              <a:gd name="connsiteX21" fmla="*/ 476250 w 1362075"/>
              <a:gd name="connsiteY21" fmla="*/ 4333875 h 4895850"/>
              <a:gd name="connsiteX22" fmla="*/ 542925 w 1362075"/>
              <a:gd name="connsiteY22" fmla="*/ 4733925 h 4895850"/>
              <a:gd name="connsiteX23" fmla="*/ 600075 w 1362075"/>
              <a:gd name="connsiteY23" fmla="*/ 4791075 h 4895850"/>
              <a:gd name="connsiteX24" fmla="*/ 723900 w 1362075"/>
              <a:gd name="connsiteY24" fmla="*/ 4829175 h 4895850"/>
              <a:gd name="connsiteX25" fmla="*/ 790575 w 1362075"/>
              <a:gd name="connsiteY25" fmla="*/ 4895850 h 4895850"/>
              <a:gd name="connsiteX26" fmla="*/ 1085850 w 1362075"/>
              <a:gd name="connsiteY26" fmla="*/ 4648200 h 4895850"/>
              <a:gd name="connsiteX27" fmla="*/ 1362075 w 1362075"/>
              <a:gd name="connsiteY27" fmla="*/ 4791075 h 4895850"/>
              <a:gd name="connsiteX0" fmla="*/ 495300 w 1362075"/>
              <a:gd name="connsiteY0" fmla="*/ 0 h 4895850"/>
              <a:gd name="connsiteX1" fmla="*/ 390525 w 1362075"/>
              <a:gd name="connsiteY1" fmla="*/ 161925 h 4895850"/>
              <a:gd name="connsiteX2" fmla="*/ 409575 w 1362075"/>
              <a:gd name="connsiteY2" fmla="*/ 219075 h 4895850"/>
              <a:gd name="connsiteX3" fmla="*/ 409575 w 1362075"/>
              <a:gd name="connsiteY3" fmla="*/ 219075 h 4895850"/>
              <a:gd name="connsiteX4" fmla="*/ 385763 w 1362075"/>
              <a:gd name="connsiteY4" fmla="*/ 276225 h 4895850"/>
              <a:gd name="connsiteX5" fmla="*/ 381000 w 1362075"/>
              <a:gd name="connsiteY5" fmla="*/ 361950 h 4895850"/>
              <a:gd name="connsiteX6" fmla="*/ 352425 w 1362075"/>
              <a:gd name="connsiteY6" fmla="*/ 495300 h 4895850"/>
              <a:gd name="connsiteX7" fmla="*/ 438150 w 1362075"/>
              <a:gd name="connsiteY7" fmla="*/ 733425 h 4895850"/>
              <a:gd name="connsiteX8" fmla="*/ 314325 w 1362075"/>
              <a:gd name="connsiteY8" fmla="*/ 1047750 h 4895850"/>
              <a:gd name="connsiteX9" fmla="*/ 266700 w 1362075"/>
              <a:gd name="connsiteY9" fmla="*/ 1238250 h 4895850"/>
              <a:gd name="connsiteX10" fmla="*/ 190500 w 1362075"/>
              <a:gd name="connsiteY10" fmla="*/ 1831182 h 4895850"/>
              <a:gd name="connsiteX11" fmla="*/ 40481 w 1362075"/>
              <a:gd name="connsiteY11" fmla="*/ 2145506 h 4895850"/>
              <a:gd name="connsiteX12" fmla="*/ 95250 w 1362075"/>
              <a:gd name="connsiteY12" fmla="*/ 2324100 h 4895850"/>
              <a:gd name="connsiteX13" fmla="*/ 85725 w 1362075"/>
              <a:gd name="connsiteY13" fmla="*/ 2524125 h 4895850"/>
              <a:gd name="connsiteX14" fmla="*/ 133350 w 1362075"/>
              <a:gd name="connsiteY14" fmla="*/ 2581275 h 4895850"/>
              <a:gd name="connsiteX15" fmla="*/ 190500 w 1362075"/>
              <a:gd name="connsiteY15" fmla="*/ 2724150 h 4895850"/>
              <a:gd name="connsiteX16" fmla="*/ 219075 w 1362075"/>
              <a:gd name="connsiteY16" fmla="*/ 2838450 h 4895850"/>
              <a:gd name="connsiteX17" fmla="*/ 0 w 1362075"/>
              <a:gd name="connsiteY17" fmla="*/ 3209925 h 4895850"/>
              <a:gd name="connsiteX18" fmla="*/ 9525 w 1362075"/>
              <a:gd name="connsiteY18" fmla="*/ 3505200 h 4895850"/>
              <a:gd name="connsiteX19" fmla="*/ 209550 w 1362075"/>
              <a:gd name="connsiteY19" fmla="*/ 3800475 h 4895850"/>
              <a:gd name="connsiteX20" fmla="*/ 390525 w 1362075"/>
              <a:gd name="connsiteY20" fmla="*/ 4162425 h 4895850"/>
              <a:gd name="connsiteX21" fmla="*/ 476250 w 1362075"/>
              <a:gd name="connsiteY21" fmla="*/ 4333875 h 4895850"/>
              <a:gd name="connsiteX22" fmla="*/ 542925 w 1362075"/>
              <a:gd name="connsiteY22" fmla="*/ 4733925 h 4895850"/>
              <a:gd name="connsiteX23" fmla="*/ 600075 w 1362075"/>
              <a:gd name="connsiteY23" fmla="*/ 4791075 h 4895850"/>
              <a:gd name="connsiteX24" fmla="*/ 723900 w 1362075"/>
              <a:gd name="connsiteY24" fmla="*/ 4829175 h 4895850"/>
              <a:gd name="connsiteX25" fmla="*/ 790575 w 1362075"/>
              <a:gd name="connsiteY25" fmla="*/ 4895850 h 4895850"/>
              <a:gd name="connsiteX26" fmla="*/ 1085850 w 1362075"/>
              <a:gd name="connsiteY26" fmla="*/ 4648200 h 4895850"/>
              <a:gd name="connsiteX27" fmla="*/ 1362075 w 1362075"/>
              <a:gd name="connsiteY27" fmla="*/ 4791075 h 4895850"/>
              <a:gd name="connsiteX0" fmla="*/ 495300 w 1362075"/>
              <a:gd name="connsiteY0" fmla="*/ 0 h 4895850"/>
              <a:gd name="connsiteX1" fmla="*/ 390525 w 1362075"/>
              <a:gd name="connsiteY1" fmla="*/ 161925 h 4895850"/>
              <a:gd name="connsiteX2" fmla="*/ 409575 w 1362075"/>
              <a:gd name="connsiteY2" fmla="*/ 219075 h 4895850"/>
              <a:gd name="connsiteX3" fmla="*/ 409575 w 1362075"/>
              <a:gd name="connsiteY3" fmla="*/ 219075 h 4895850"/>
              <a:gd name="connsiteX4" fmla="*/ 385763 w 1362075"/>
              <a:gd name="connsiteY4" fmla="*/ 276225 h 4895850"/>
              <a:gd name="connsiteX5" fmla="*/ 381000 w 1362075"/>
              <a:gd name="connsiteY5" fmla="*/ 361950 h 4895850"/>
              <a:gd name="connsiteX6" fmla="*/ 352425 w 1362075"/>
              <a:gd name="connsiteY6" fmla="*/ 495300 h 4895850"/>
              <a:gd name="connsiteX7" fmla="*/ 438150 w 1362075"/>
              <a:gd name="connsiteY7" fmla="*/ 733425 h 4895850"/>
              <a:gd name="connsiteX8" fmla="*/ 314325 w 1362075"/>
              <a:gd name="connsiteY8" fmla="*/ 1047750 h 4895850"/>
              <a:gd name="connsiteX9" fmla="*/ 266700 w 1362075"/>
              <a:gd name="connsiteY9" fmla="*/ 1238250 h 4895850"/>
              <a:gd name="connsiteX10" fmla="*/ 190500 w 1362075"/>
              <a:gd name="connsiteY10" fmla="*/ 1831182 h 4895850"/>
              <a:gd name="connsiteX11" fmla="*/ 40481 w 1362075"/>
              <a:gd name="connsiteY11" fmla="*/ 2145506 h 4895850"/>
              <a:gd name="connsiteX12" fmla="*/ 95250 w 1362075"/>
              <a:gd name="connsiteY12" fmla="*/ 2324100 h 4895850"/>
              <a:gd name="connsiteX13" fmla="*/ 90487 w 1362075"/>
              <a:gd name="connsiteY13" fmla="*/ 2531269 h 4895850"/>
              <a:gd name="connsiteX14" fmla="*/ 133350 w 1362075"/>
              <a:gd name="connsiteY14" fmla="*/ 2581275 h 4895850"/>
              <a:gd name="connsiteX15" fmla="*/ 190500 w 1362075"/>
              <a:gd name="connsiteY15" fmla="*/ 2724150 h 4895850"/>
              <a:gd name="connsiteX16" fmla="*/ 219075 w 1362075"/>
              <a:gd name="connsiteY16" fmla="*/ 2838450 h 4895850"/>
              <a:gd name="connsiteX17" fmla="*/ 0 w 1362075"/>
              <a:gd name="connsiteY17" fmla="*/ 3209925 h 4895850"/>
              <a:gd name="connsiteX18" fmla="*/ 9525 w 1362075"/>
              <a:gd name="connsiteY18" fmla="*/ 3505200 h 4895850"/>
              <a:gd name="connsiteX19" fmla="*/ 209550 w 1362075"/>
              <a:gd name="connsiteY19" fmla="*/ 3800475 h 4895850"/>
              <a:gd name="connsiteX20" fmla="*/ 390525 w 1362075"/>
              <a:gd name="connsiteY20" fmla="*/ 4162425 h 4895850"/>
              <a:gd name="connsiteX21" fmla="*/ 476250 w 1362075"/>
              <a:gd name="connsiteY21" fmla="*/ 4333875 h 4895850"/>
              <a:gd name="connsiteX22" fmla="*/ 542925 w 1362075"/>
              <a:gd name="connsiteY22" fmla="*/ 4733925 h 4895850"/>
              <a:gd name="connsiteX23" fmla="*/ 600075 w 1362075"/>
              <a:gd name="connsiteY23" fmla="*/ 4791075 h 4895850"/>
              <a:gd name="connsiteX24" fmla="*/ 723900 w 1362075"/>
              <a:gd name="connsiteY24" fmla="*/ 4829175 h 4895850"/>
              <a:gd name="connsiteX25" fmla="*/ 790575 w 1362075"/>
              <a:gd name="connsiteY25" fmla="*/ 4895850 h 4895850"/>
              <a:gd name="connsiteX26" fmla="*/ 1085850 w 1362075"/>
              <a:gd name="connsiteY26" fmla="*/ 4648200 h 4895850"/>
              <a:gd name="connsiteX27" fmla="*/ 1362075 w 1362075"/>
              <a:gd name="connsiteY27" fmla="*/ 4791075 h 4895850"/>
              <a:gd name="connsiteX0" fmla="*/ 495300 w 1362075"/>
              <a:gd name="connsiteY0" fmla="*/ 0 h 4895850"/>
              <a:gd name="connsiteX1" fmla="*/ 390525 w 1362075"/>
              <a:gd name="connsiteY1" fmla="*/ 161925 h 4895850"/>
              <a:gd name="connsiteX2" fmla="*/ 409575 w 1362075"/>
              <a:gd name="connsiteY2" fmla="*/ 219075 h 4895850"/>
              <a:gd name="connsiteX3" fmla="*/ 409575 w 1362075"/>
              <a:gd name="connsiteY3" fmla="*/ 219075 h 4895850"/>
              <a:gd name="connsiteX4" fmla="*/ 385763 w 1362075"/>
              <a:gd name="connsiteY4" fmla="*/ 276225 h 4895850"/>
              <a:gd name="connsiteX5" fmla="*/ 381000 w 1362075"/>
              <a:gd name="connsiteY5" fmla="*/ 361950 h 4895850"/>
              <a:gd name="connsiteX6" fmla="*/ 352425 w 1362075"/>
              <a:gd name="connsiteY6" fmla="*/ 495300 h 4895850"/>
              <a:gd name="connsiteX7" fmla="*/ 438150 w 1362075"/>
              <a:gd name="connsiteY7" fmla="*/ 733425 h 4895850"/>
              <a:gd name="connsiteX8" fmla="*/ 314325 w 1362075"/>
              <a:gd name="connsiteY8" fmla="*/ 1047750 h 4895850"/>
              <a:gd name="connsiteX9" fmla="*/ 266700 w 1362075"/>
              <a:gd name="connsiteY9" fmla="*/ 1238250 h 4895850"/>
              <a:gd name="connsiteX10" fmla="*/ 190500 w 1362075"/>
              <a:gd name="connsiteY10" fmla="*/ 1831182 h 4895850"/>
              <a:gd name="connsiteX11" fmla="*/ 40481 w 1362075"/>
              <a:gd name="connsiteY11" fmla="*/ 2145506 h 4895850"/>
              <a:gd name="connsiteX12" fmla="*/ 95250 w 1362075"/>
              <a:gd name="connsiteY12" fmla="*/ 2324100 h 4895850"/>
              <a:gd name="connsiteX13" fmla="*/ 90487 w 1362075"/>
              <a:gd name="connsiteY13" fmla="*/ 2531269 h 4895850"/>
              <a:gd name="connsiteX14" fmla="*/ 138112 w 1362075"/>
              <a:gd name="connsiteY14" fmla="*/ 2574131 h 4895850"/>
              <a:gd name="connsiteX15" fmla="*/ 190500 w 1362075"/>
              <a:gd name="connsiteY15" fmla="*/ 2724150 h 4895850"/>
              <a:gd name="connsiteX16" fmla="*/ 219075 w 1362075"/>
              <a:gd name="connsiteY16" fmla="*/ 2838450 h 4895850"/>
              <a:gd name="connsiteX17" fmla="*/ 0 w 1362075"/>
              <a:gd name="connsiteY17" fmla="*/ 3209925 h 4895850"/>
              <a:gd name="connsiteX18" fmla="*/ 9525 w 1362075"/>
              <a:gd name="connsiteY18" fmla="*/ 3505200 h 4895850"/>
              <a:gd name="connsiteX19" fmla="*/ 209550 w 1362075"/>
              <a:gd name="connsiteY19" fmla="*/ 3800475 h 4895850"/>
              <a:gd name="connsiteX20" fmla="*/ 390525 w 1362075"/>
              <a:gd name="connsiteY20" fmla="*/ 4162425 h 4895850"/>
              <a:gd name="connsiteX21" fmla="*/ 476250 w 1362075"/>
              <a:gd name="connsiteY21" fmla="*/ 4333875 h 4895850"/>
              <a:gd name="connsiteX22" fmla="*/ 542925 w 1362075"/>
              <a:gd name="connsiteY22" fmla="*/ 4733925 h 4895850"/>
              <a:gd name="connsiteX23" fmla="*/ 600075 w 1362075"/>
              <a:gd name="connsiteY23" fmla="*/ 4791075 h 4895850"/>
              <a:gd name="connsiteX24" fmla="*/ 723900 w 1362075"/>
              <a:gd name="connsiteY24" fmla="*/ 4829175 h 4895850"/>
              <a:gd name="connsiteX25" fmla="*/ 790575 w 1362075"/>
              <a:gd name="connsiteY25" fmla="*/ 4895850 h 4895850"/>
              <a:gd name="connsiteX26" fmla="*/ 1085850 w 1362075"/>
              <a:gd name="connsiteY26" fmla="*/ 4648200 h 4895850"/>
              <a:gd name="connsiteX27" fmla="*/ 1362075 w 1362075"/>
              <a:gd name="connsiteY27" fmla="*/ 4791075 h 4895850"/>
              <a:gd name="connsiteX0" fmla="*/ 495300 w 1362075"/>
              <a:gd name="connsiteY0" fmla="*/ 0 h 4895850"/>
              <a:gd name="connsiteX1" fmla="*/ 390525 w 1362075"/>
              <a:gd name="connsiteY1" fmla="*/ 161925 h 4895850"/>
              <a:gd name="connsiteX2" fmla="*/ 409575 w 1362075"/>
              <a:gd name="connsiteY2" fmla="*/ 219075 h 4895850"/>
              <a:gd name="connsiteX3" fmla="*/ 409575 w 1362075"/>
              <a:gd name="connsiteY3" fmla="*/ 219075 h 4895850"/>
              <a:gd name="connsiteX4" fmla="*/ 385763 w 1362075"/>
              <a:gd name="connsiteY4" fmla="*/ 276225 h 4895850"/>
              <a:gd name="connsiteX5" fmla="*/ 381000 w 1362075"/>
              <a:gd name="connsiteY5" fmla="*/ 361950 h 4895850"/>
              <a:gd name="connsiteX6" fmla="*/ 352425 w 1362075"/>
              <a:gd name="connsiteY6" fmla="*/ 495300 h 4895850"/>
              <a:gd name="connsiteX7" fmla="*/ 438150 w 1362075"/>
              <a:gd name="connsiteY7" fmla="*/ 733425 h 4895850"/>
              <a:gd name="connsiteX8" fmla="*/ 314325 w 1362075"/>
              <a:gd name="connsiteY8" fmla="*/ 1047750 h 4895850"/>
              <a:gd name="connsiteX9" fmla="*/ 266700 w 1362075"/>
              <a:gd name="connsiteY9" fmla="*/ 1238250 h 4895850"/>
              <a:gd name="connsiteX10" fmla="*/ 190500 w 1362075"/>
              <a:gd name="connsiteY10" fmla="*/ 1831182 h 4895850"/>
              <a:gd name="connsiteX11" fmla="*/ 40481 w 1362075"/>
              <a:gd name="connsiteY11" fmla="*/ 2145506 h 4895850"/>
              <a:gd name="connsiteX12" fmla="*/ 95250 w 1362075"/>
              <a:gd name="connsiteY12" fmla="*/ 2324100 h 4895850"/>
              <a:gd name="connsiteX13" fmla="*/ 90487 w 1362075"/>
              <a:gd name="connsiteY13" fmla="*/ 2526507 h 4895850"/>
              <a:gd name="connsiteX14" fmla="*/ 138112 w 1362075"/>
              <a:gd name="connsiteY14" fmla="*/ 2574131 h 4895850"/>
              <a:gd name="connsiteX15" fmla="*/ 190500 w 1362075"/>
              <a:gd name="connsiteY15" fmla="*/ 2724150 h 4895850"/>
              <a:gd name="connsiteX16" fmla="*/ 219075 w 1362075"/>
              <a:gd name="connsiteY16" fmla="*/ 2838450 h 4895850"/>
              <a:gd name="connsiteX17" fmla="*/ 0 w 1362075"/>
              <a:gd name="connsiteY17" fmla="*/ 3209925 h 4895850"/>
              <a:gd name="connsiteX18" fmla="*/ 9525 w 1362075"/>
              <a:gd name="connsiteY18" fmla="*/ 3505200 h 4895850"/>
              <a:gd name="connsiteX19" fmla="*/ 209550 w 1362075"/>
              <a:gd name="connsiteY19" fmla="*/ 3800475 h 4895850"/>
              <a:gd name="connsiteX20" fmla="*/ 390525 w 1362075"/>
              <a:gd name="connsiteY20" fmla="*/ 4162425 h 4895850"/>
              <a:gd name="connsiteX21" fmla="*/ 476250 w 1362075"/>
              <a:gd name="connsiteY21" fmla="*/ 4333875 h 4895850"/>
              <a:gd name="connsiteX22" fmla="*/ 542925 w 1362075"/>
              <a:gd name="connsiteY22" fmla="*/ 4733925 h 4895850"/>
              <a:gd name="connsiteX23" fmla="*/ 600075 w 1362075"/>
              <a:gd name="connsiteY23" fmla="*/ 4791075 h 4895850"/>
              <a:gd name="connsiteX24" fmla="*/ 723900 w 1362075"/>
              <a:gd name="connsiteY24" fmla="*/ 4829175 h 4895850"/>
              <a:gd name="connsiteX25" fmla="*/ 790575 w 1362075"/>
              <a:gd name="connsiteY25" fmla="*/ 4895850 h 4895850"/>
              <a:gd name="connsiteX26" fmla="*/ 1085850 w 1362075"/>
              <a:gd name="connsiteY26" fmla="*/ 4648200 h 4895850"/>
              <a:gd name="connsiteX27" fmla="*/ 1362075 w 1362075"/>
              <a:gd name="connsiteY27" fmla="*/ 4791075 h 4895850"/>
              <a:gd name="connsiteX0" fmla="*/ 495300 w 1362075"/>
              <a:gd name="connsiteY0" fmla="*/ 0 h 4895850"/>
              <a:gd name="connsiteX1" fmla="*/ 390525 w 1362075"/>
              <a:gd name="connsiteY1" fmla="*/ 161925 h 4895850"/>
              <a:gd name="connsiteX2" fmla="*/ 409575 w 1362075"/>
              <a:gd name="connsiteY2" fmla="*/ 219075 h 4895850"/>
              <a:gd name="connsiteX3" fmla="*/ 409575 w 1362075"/>
              <a:gd name="connsiteY3" fmla="*/ 219075 h 4895850"/>
              <a:gd name="connsiteX4" fmla="*/ 385763 w 1362075"/>
              <a:gd name="connsiteY4" fmla="*/ 276225 h 4895850"/>
              <a:gd name="connsiteX5" fmla="*/ 381000 w 1362075"/>
              <a:gd name="connsiteY5" fmla="*/ 361950 h 4895850"/>
              <a:gd name="connsiteX6" fmla="*/ 352425 w 1362075"/>
              <a:gd name="connsiteY6" fmla="*/ 495300 h 4895850"/>
              <a:gd name="connsiteX7" fmla="*/ 438150 w 1362075"/>
              <a:gd name="connsiteY7" fmla="*/ 733425 h 4895850"/>
              <a:gd name="connsiteX8" fmla="*/ 314325 w 1362075"/>
              <a:gd name="connsiteY8" fmla="*/ 1047750 h 4895850"/>
              <a:gd name="connsiteX9" fmla="*/ 266700 w 1362075"/>
              <a:gd name="connsiteY9" fmla="*/ 1238250 h 4895850"/>
              <a:gd name="connsiteX10" fmla="*/ 190500 w 1362075"/>
              <a:gd name="connsiteY10" fmla="*/ 1831182 h 4895850"/>
              <a:gd name="connsiteX11" fmla="*/ 40481 w 1362075"/>
              <a:gd name="connsiteY11" fmla="*/ 2145506 h 4895850"/>
              <a:gd name="connsiteX12" fmla="*/ 95250 w 1362075"/>
              <a:gd name="connsiteY12" fmla="*/ 2324100 h 4895850"/>
              <a:gd name="connsiteX13" fmla="*/ 90487 w 1362075"/>
              <a:gd name="connsiteY13" fmla="*/ 2526507 h 4895850"/>
              <a:gd name="connsiteX14" fmla="*/ 138112 w 1362075"/>
              <a:gd name="connsiteY14" fmla="*/ 2574131 h 4895850"/>
              <a:gd name="connsiteX15" fmla="*/ 190500 w 1362075"/>
              <a:gd name="connsiteY15" fmla="*/ 2724150 h 4895850"/>
              <a:gd name="connsiteX16" fmla="*/ 233362 w 1362075"/>
              <a:gd name="connsiteY16" fmla="*/ 2855119 h 4895850"/>
              <a:gd name="connsiteX17" fmla="*/ 0 w 1362075"/>
              <a:gd name="connsiteY17" fmla="*/ 3209925 h 4895850"/>
              <a:gd name="connsiteX18" fmla="*/ 9525 w 1362075"/>
              <a:gd name="connsiteY18" fmla="*/ 3505200 h 4895850"/>
              <a:gd name="connsiteX19" fmla="*/ 209550 w 1362075"/>
              <a:gd name="connsiteY19" fmla="*/ 3800475 h 4895850"/>
              <a:gd name="connsiteX20" fmla="*/ 390525 w 1362075"/>
              <a:gd name="connsiteY20" fmla="*/ 4162425 h 4895850"/>
              <a:gd name="connsiteX21" fmla="*/ 476250 w 1362075"/>
              <a:gd name="connsiteY21" fmla="*/ 4333875 h 4895850"/>
              <a:gd name="connsiteX22" fmla="*/ 542925 w 1362075"/>
              <a:gd name="connsiteY22" fmla="*/ 4733925 h 4895850"/>
              <a:gd name="connsiteX23" fmla="*/ 600075 w 1362075"/>
              <a:gd name="connsiteY23" fmla="*/ 4791075 h 4895850"/>
              <a:gd name="connsiteX24" fmla="*/ 723900 w 1362075"/>
              <a:gd name="connsiteY24" fmla="*/ 4829175 h 4895850"/>
              <a:gd name="connsiteX25" fmla="*/ 790575 w 1362075"/>
              <a:gd name="connsiteY25" fmla="*/ 4895850 h 4895850"/>
              <a:gd name="connsiteX26" fmla="*/ 1085850 w 1362075"/>
              <a:gd name="connsiteY26" fmla="*/ 4648200 h 4895850"/>
              <a:gd name="connsiteX27" fmla="*/ 1362075 w 1362075"/>
              <a:gd name="connsiteY27" fmla="*/ 4791075 h 4895850"/>
              <a:gd name="connsiteX0" fmla="*/ 495300 w 1362075"/>
              <a:gd name="connsiteY0" fmla="*/ 0 h 4895850"/>
              <a:gd name="connsiteX1" fmla="*/ 390525 w 1362075"/>
              <a:gd name="connsiteY1" fmla="*/ 161925 h 4895850"/>
              <a:gd name="connsiteX2" fmla="*/ 409575 w 1362075"/>
              <a:gd name="connsiteY2" fmla="*/ 219075 h 4895850"/>
              <a:gd name="connsiteX3" fmla="*/ 409575 w 1362075"/>
              <a:gd name="connsiteY3" fmla="*/ 219075 h 4895850"/>
              <a:gd name="connsiteX4" fmla="*/ 385763 w 1362075"/>
              <a:gd name="connsiteY4" fmla="*/ 276225 h 4895850"/>
              <a:gd name="connsiteX5" fmla="*/ 381000 w 1362075"/>
              <a:gd name="connsiteY5" fmla="*/ 361950 h 4895850"/>
              <a:gd name="connsiteX6" fmla="*/ 352425 w 1362075"/>
              <a:gd name="connsiteY6" fmla="*/ 495300 h 4895850"/>
              <a:gd name="connsiteX7" fmla="*/ 438150 w 1362075"/>
              <a:gd name="connsiteY7" fmla="*/ 733425 h 4895850"/>
              <a:gd name="connsiteX8" fmla="*/ 314325 w 1362075"/>
              <a:gd name="connsiteY8" fmla="*/ 1047750 h 4895850"/>
              <a:gd name="connsiteX9" fmla="*/ 266700 w 1362075"/>
              <a:gd name="connsiteY9" fmla="*/ 1238250 h 4895850"/>
              <a:gd name="connsiteX10" fmla="*/ 190500 w 1362075"/>
              <a:gd name="connsiteY10" fmla="*/ 1831182 h 4895850"/>
              <a:gd name="connsiteX11" fmla="*/ 40481 w 1362075"/>
              <a:gd name="connsiteY11" fmla="*/ 2145506 h 4895850"/>
              <a:gd name="connsiteX12" fmla="*/ 95250 w 1362075"/>
              <a:gd name="connsiteY12" fmla="*/ 2324100 h 4895850"/>
              <a:gd name="connsiteX13" fmla="*/ 90487 w 1362075"/>
              <a:gd name="connsiteY13" fmla="*/ 2526507 h 4895850"/>
              <a:gd name="connsiteX14" fmla="*/ 138112 w 1362075"/>
              <a:gd name="connsiteY14" fmla="*/ 2574131 h 4895850"/>
              <a:gd name="connsiteX15" fmla="*/ 190500 w 1362075"/>
              <a:gd name="connsiteY15" fmla="*/ 2724150 h 4895850"/>
              <a:gd name="connsiteX16" fmla="*/ 233362 w 1362075"/>
              <a:gd name="connsiteY16" fmla="*/ 2855119 h 4895850"/>
              <a:gd name="connsiteX17" fmla="*/ 0 w 1362075"/>
              <a:gd name="connsiteY17" fmla="*/ 3209925 h 4895850"/>
              <a:gd name="connsiteX18" fmla="*/ 9525 w 1362075"/>
              <a:gd name="connsiteY18" fmla="*/ 3505200 h 4895850"/>
              <a:gd name="connsiteX19" fmla="*/ 209550 w 1362075"/>
              <a:gd name="connsiteY19" fmla="*/ 3800475 h 4895850"/>
              <a:gd name="connsiteX20" fmla="*/ 390525 w 1362075"/>
              <a:gd name="connsiteY20" fmla="*/ 4162425 h 4895850"/>
              <a:gd name="connsiteX21" fmla="*/ 476250 w 1362075"/>
              <a:gd name="connsiteY21" fmla="*/ 4350544 h 4895850"/>
              <a:gd name="connsiteX22" fmla="*/ 542925 w 1362075"/>
              <a:gd name="connsiteY22" fmla="*/ 4733925 h 4895850"/>
              <a:gd name="connsiteX23" fmla="*/ 600075 w 1362075"/>
              <a:gd name="connsiteY23" fmla="*/ 4791075 h 4895850"/>
              <a:gd name="connsiteX24" fmla="*/ 723900 w 1362075"/>
              <a:gd name="connsiteY24" fmla="*/ 4829175 h 4895850"/>
              <a:gd name="connsiteX25" fmla="*/ 790575 w 1362075"/>
              <a:gd name="connsiteY25" fmla="*/ 4895850 h 4895850"/>
              <a:gd name="connsiteX26" fmla="*/ 1085850 w 1362075"/>
              <a:gd name="connsiteY26" fmla="*/ 4648200 h 4895850"/>
              <a:gd name="connsiteX27" fmla="*/ 1362075 w 1362075"/>
              <a:gd name="connsiteY27" fmla="*/ 4791075 h 4895850"/>
              <a:gd name="connsiteX0" fmla="*/ 495300 w 1362075"/>
              <a:gd name="connsiteY0" fmla="*/ 0 h 4895850"/>
              <a:gd name="connsiteX1" fmla="*/ 390525 w 1362075"/>
              <a:gd name="connsiteY1" fmla="*/ 161925 h 4895850"/>
              <a:gd name="connsiteX2" fmla="*/ 409575 w 1362075"/>
              <a:gd name="connsiteY2" fmla="*/ 219075 h 4895850"/>
              <a:gd name="connsiteX3" fmla="*/ 409575 w 1362075"/>
              <a:gd name="connsiteY3" fmla="*/ 219075 h 4895850"/>
              <a:gd name="connsiteX4" fmla="*/ 385763 w 1362075"/>
              <a:gd name="connsiteY4" fmla="*/ 276225 h 4895850"/>
              <a:gd name="connsiteX5" fmla="*/ 381000 w 1362075"/>
              <a:gd name="connsiteY5" fmla="*/ 361950 h 4895850"/>
              <a:gd name="connsiteX6" fmla="*/ 352425 w 1362075"/>
              <a:gd name="connsiteY6" fmla="*/ 495300 h 4895850"/>
              <a:gd name="connsiteX7" fmla="*/ 438150 w 1362075"/>
              <a:gd name="connsiteY7" fmla="*/ 733425 h 4895850"/>
              <a:gd name="connsiteX8" fmla="*/ 314325 w 1362075"/>
              <a:gd name="connsiteY8" fmla="*/ 1047750 h 4895850"/>
              <a:gd name="connsiteX9" fmla="*/ 266700 w 1362075"/>
              <a:gd name="connsiteY9" fmla="*/ 1238250 h 4895850"/>
              <a:gd name="connsiteX10" fmla="*/ 190500 w 1362075"/>
              <a:gd name="connsiteY10" fmla="*/ 1831182 h 4895850"/>
              <a:gd name="connsiteX11" fmla="*/ 40481 w 1362075"/>
              <a:gd name="connsiteY11" fmla="*/ 2145506 h 4895850"/>
              <a:gd name="connsiteX12" fmla="*/ 95250 w 1362075"/>
              <a:gd name="connsiteY12" fmla="*/ 2324100 h 4895850"/>
              <a:gd name="connsiteX13" fmla="*/ 90487 w 1362075"/>
              <a:gd name="connsiteY13" fmla="*/ 2526507 h 4895850"/>
              <a:gd name="connsiteX14" fmla="*/ 138112 w 1362075"/>
              <a:gd name="connsiteY14" fmla="*/ 2574131 h 4895850"/>
              <a:gd name="connsiteX15" fmla="*/ 190500 w 1362075"/>
              <a:gd name="connsiteY15" fmla="*/ 2724150 h 4895850"/>
              <a:gd name="connsiteX16" fmla="*/ 233362 w 1362075"/>
              <a:gd name="connsiteY16" fmla="*/ 2855119 h 4895850"/>
              <a:gd name="connsiteX17" fmla="*/ 0 w 1362075"/>
              <a:gd name="connsiteY17" fmla="*/ 3209925 h 4895850"/>
              <a:gd name="connsiteX18" fmla="*/ 9525 w 1362075"/>
              <a:gd name="connsiteY18" fmla="*/ 3505200 h 4895850"/>
              <a:gd name="connsiteX19" fmla="*/ 209550 w 1362075"/>
              <a:gd name="connsiteY19" fmla="*/ 3800475 h 4895850"/>
              <a:gd name="connsiteX20" fmla="*/ 390525 w 1362075"/>
              <a:gd name="connsiteY20" fmla="*/ 4162425 h 4895850"/>
              <a:gd name="connsiteX21" fmla="*/ 476250 w 1362075"/>
              <a:gd name="connsiteY21" fmla="*/ 4350544 h 4895850"/>
              <a:gd name="connsiteX22" fmla="*/ 542925 w 1362075"/>
              <a:gd name="connsiteY22" fmla="*/ 4714875 h 4895850"/>
              <a:gd name="connsiteX23" fmla="*/ 600075 w 1362075"/>
              <a:gd name="connsiteY23" fmla="*/ 4791075 h 4895850"/>
              <a:gd name="connsiteX24" fmla="*/ 723900 w 1362075"/>
              <a:gd name="connsiteY24" fmla="*/ 4829175 h 4895850"/>
              <a:gd name="connsiteX25" fmla="*/ 790575 w 1362075"/>
              <a:gd name="connsiteY25" fmla="*/ 4895850 h 4895850"/>
              <a:gd name="connsiteX26" fmla="*/ 1085850 w 1362075"/>
              <a:gd name="connsiteY26" fmla="*/ 4648200 h 4895850"/>
              <a:gd name="connsiteX27" fmla="*/ 1362075 w 1362075"/>
              <a:gd name="connsiteY27" fmla="*/ 4791075 h 4895850"/>
              <a:gd name="connsiteX0" fmla="*/ 495300 w 1362075"/>
              <a:gd name="connsiteY0" fmla="*/ 0 h 4895850"/>
              <a:gd name="connsiteX1" fmla="*/ 390525 w 1362075"/>
              <a:gd name="connsiteY1" fmla="*/ 161925 h 4895850"/>
              <a:gd name="connsiteX2" fmla="*/ 409575 w 1362075"/>
              <a:gd name="connsiteY2" fmla="*/ 219075 h 4895850"/>
              <a:gd name="connsiteX3" fmla="*/ 409575 w 1362075"/>
              <a:gd name="connsiteY3" fmla="*/ 219075 h 4895850"/>
              <a:gd name="connsiteX4" fmla="*/ 385763 w 1362075"/>
              <a:gd name="connsiteY4" fmla="*/ 276225 h 4895850"/>
              <a:gd name="connsiteX5" fmla="*/ 381000 w 1362075"/>
              <a:gd name="connsiteY5" fmla="*/ 361950 h 4895850"/>
              <a:gd name="connsiteX6" fmla="*/ 352425 w 1362075"/>
              <a:gd name="connsiteY6" fmla="*/ 495300 h 4895850"/>
              <a:gd name="connsiteX7" fmla="*/ 438150 w 1362075"/>
              <a:gd name="connsiteY7" fmla="*/ 733425 h 4895850"/>
              <a:gd name="connsiteX8" fmla="*/ 314325 w 1362075"/>
              <a:gd name="connsiteY8" fmla="*/ 1047750 h 4895850"/>
              <a:gd name="connsiteX9" fmla="*/ 266700 w 1362075"/>
              <a:gd name="connsiteY9" fmla="*/ 1238250 h 4895850"/>
              <a:gd name="connsiteX10" fmla="*/ 190500 w 1362075"/>
              <a:gd name="connsiteY10" fmla="*/ 1831182 h 4895850"/>
              <a:gd name="connsiteX11" fmla="*/ 40481 w 1362075"/>
              <a:gd name="connsiteY11" fmla="*/ 2145506 h 4895850"/>
              <a:gd name="connsiteX12" fmla="*/ 95250 w 1362075"/>
              <a:gd name="connsiteY12" fmla="*/ 2324100 h 4895850"/>
              <a:gd name="connsiteX13" fmla="*/ 90487 w 1362075"/>
              <a:gd name="connsiteY13" fmla="*/ 2526507 h 4895850"/>
              <a:gd name="connsiteX14" fmla="*/ 138112 w 1362075"/>
              <a:gd name="connsiteY14" fmla="*/ 2574131 h 4895850"/>
              <a:gd name="connsiteX15" fmla="*/ 190500 w 1362075"/>
              <a:gd name="connsiteY15" fmla="*/ 2724150 h 4895850"/>
              <a:gd name="connsiteX16" fmla="*/ 233362 w 1362075"/>
              <a:gd name="connsiteY16" fmla="*/ 2855119 h 4895850"/>
              <a:gd name="connsiteX17" fmla="*/ 0 w 1362075"/>
              <a:gd name="connsiteY17" fmla="*/ 3209925 h 4895850"/>
              <a:gd name="connsiteX18" fmla="*/ 9525 w 1362075"/>
              <a:gd name="connsiteY18" fmla="*/ 3505200 h 4895850"/>
              <a:gd name="connsiteX19" fmla="*/ 209550 w 1362075"/>
              <a:gd name="connsiteY19" fmla="*/ 3800475 h 4895850"/>
              <a:gd name="connsiteX20" fmla="*/ 390525 w 1362075"/>
              <a:gd name="connsiteY20" fmla="*/ 4162425 h 4895850"/>
              <a:gd name="connsiteX21" fmla="*/ 476250 w 1362075"/>
              <a:gd name="connsiteY21" fmla="*/ 4350544 h 4895850"/>
              <a:gd name="connsiteX22" fmla="*/ 542925 w 1362075"/>
              <a:gd name="connsiteY22" fmla="*/ 4714875 h 4895850"/>
              <a:gd name="connsiteX23" fmla="*/ 595312 w 1362075"/>
              <a:gd name="connsiteY23" fmla="*/ 4772025 h 4895850"/>
              <a:gd name="connsiteX24" fmla="*/ 723900 w 1362075"/>
              <a:gd name="connsiteY24" fmla="*/ 4829175 h 4895850"/>
              <a:gd name="connsiteX25" fmla="*/ 790575 w 1362075"/>
              <a:gd name="connsiteY25" fmla="*/ 4895850 h 4895850"/>
              <a:gd name="connsiteX26" fmla="*/ 1085850 w 1362075"/>
              <a:gd name="connsiteY26" fmla="*/ 4648200 h 4895850"/>
              <a:gd name="connsiteX27" fmla="*/ 1362075 w 1362075"/>
              <a:gd name="connsiteY27" fmla="*/ 4791075 h 4895850"/>
              <a:gd name="connsiteX0" fmla="*/ 495300 w 1362075"/>
              <a:gd name="connsiteY0" fmla="*/ 0 h 4895850"/>
              <a:gd name="connsiteX1" fmla="*/ 390525 w 1362075"/>
              <a:gd name="connsiteY1" fmla="*/ 161925 h 4895850"/>
              <a:gd name="connsiteX2" fmla="*/ 409575 w 1362075"/>
              <a:gd name="connsiteY2" fmla="*/ 219075 h 4895850"/>
              <a:gd name="connsiteX3" fmla="*/ 409575 w 1362075"/>
              <a:gd name="connsiteY3" fmla="*/ 219075 h 4895850"/>
              <a:gd name="connsiteX4" fmla="*/ 385763 w 1362075"/>
              <a:gd name="connsiteY4" fmla="*/ 276225 h 4895850"/>
              <a:gd name="connsiteX5" fmla="*/ 381000 w 1362075"/>
              <a:gd name="connsiteY5" fmla="*/ 361950 h 4895850"/>
              <a:gd name="connsiteX6" fmla="*/ 352425 w 1362075"/>
              <a:gd name="connsiteY6" fmla="*/ 495300 h 4895850"/>
              <a:gd name="connsiteX7" fmla="*/ 438150 w 1362075"/>
              <a:gd name="connsiteY7" fmla="*/ 733425 h 4895850"/>
              <a:gd name="connsiteX8" fmla="*/ 314325 w 1362075"/>
              <a:gd name="connsiteY8" fmla="*/ 1047750 h 4895850"/>
              <a:gd name="connsiteX9" fmla="*/ 266700 w 1362075"/>
              <a:gd name="connsiteY9" fmla="*/ 1238250 h 4895850"/>
              <a:gd name="connsiteX10" fmla="*/ 190500 w 1362075"/>
              <a:gd name="connsiteY10" fmla="*/ 1831182 h 4895850"/>
              <a:gd name="connsiteX11" fmla="*/ 40481 w 1362075"/>
              <a:gd name="connsiteY11" fmla="*/ 2145506 h 4895850"/>
              <a:gd name="connsiteX12" fmla="*/ 95250 w 1362075"/>
              <a:gd name="connsiteY12" fmla="*/ 2324100 h 4895850"/>
              <a:gd name="connsiteX13" fmla="*/ 90487 w 1362075"/>
              <a:gd name="connsiteY13" fmla="*/ 2526507 h 4895850"/>
              <a:gd name="connsiteX14" fmla="*/ 138112 w 1362075"/>
              <a:gd name="connsiteY14" fmla="*/ 2574131 h 4895850"/>
              <a:gd name="connsiteX15" fmla="*/ 190500 w 1362075"/>
              <a:gd name="connsiteY15" fmla="*/ 2724150 h 4895850"/>
              <a:gd name="connsiteX16" fmla="*/ 233362 w 1362075"/>
              <a:gd name="connsiteY16" fmla="*/ 2855119 h 4895850"/>
              <a:gd name="connsiteX17" fmla="*/ 0 w 1362075"/>
              <a:gd name="connsiteY17" fmla="*/ 3209925 h 4895850"/>
              <a:gd name="connsiteX18" fmla="*/ 9525 w 1362075"/>
              <a:gd name="connsiteY18" fmla="*/ 3505200 h 4895850"/>
              <a:gd name="connsiteX19" fmla="*/ 209550 w 1362075"/>
              <a:gd name="connsiteY19" fmla="*/ 3800475 h 4895850"/>
              <a:gd name="connsiteX20" fmla="*/ 390525 w 1362075"/>
              <a:gd name="connsiteY20" fmla="*/ 4162425 h 4895850"/>
              <a:gd name="connsiteX21" fmla="*/ 476250 w 1362075"/>
              <a:gd name="connsiteY21" fmla="*/ 4350544 h 4895850"/>
              <a:gd name="connsiteX22" fmla="*/ 542925 w 1362075"/>
              <a:gd name="connsiteY22" fmla="*/ 4702969 h 4895850"/>
              <a:gd name="connsiteX23" fmla="*/ 595312 w 1362075"/>
              <a:gd name="connsiteY23" fmla="*/ 4772025 h 4895850"/>
              <a:gd name="connsiteX24" fmla="*/ 723900 w 1362075"/>
              <a:gd name="connsiteY24" fmla="*/ 4829175 h 4895850"/>
              <a:gd name="connsiteX25" fmla="*/ 790575 w 1362075"/>
              <a:gd name="connsiteY25" fmla="*/ 4895850 h 4895850"/>
              <a:gd name="connsiteX26" fmla="*/ 1085850 w 1362075"/>
              <a:gd name="connsiteY26" fmla="*/ 4648200 h 4895850"/>
              <a:gd name="connsiteX27" fmla="*/ 1362075 w 1362075"/>
              <a:gd name="connsiteY27" fmla="*/ 4791075 h 4895850"/>
              <a:gd name="connsiteX0" fmla="*/ 495300 w 1362075"/>
              <a:gd name="connsiteY0" fmla="*/ 0 h 4902994"/>
              <a:gd name="connsiteX1" fmla="*/ 390525 w 1362075"/>
              <a:gd name="connsiteY1" fmla="*/ 161925 h 4902994"/>
              <a:gd name="connsiteX2" fmla="*/ 409575 w 1362075"/>
              <a:gd name="connsiteY2" fmla="*/ 219075 h 4902994"/>
              <a:gd name="connsiteX3" fmla="*/ 409575 w 1362075"/>
              <a:gd name="connsiteY3" fmla="*/ 219075 h 4902994"/>
              <a:gd name="connsiteX4" fmla="*/ 385763 w 1362075"/>
              <a:gd name="connsiteY4" fmla="*/ 276225 h 4902994"/>
              <a:gd name="connsiteX5" fmla="*/ 381000 w 1362075"/>
              <a:gd name="connsiteY5" fmla="*/ 361950 h 4902994"/>
              <a:gd name="connsiteX6" fmla="*/ 352425 w 1362075"/>
              <a:gd name="connsiteY6" fmla="*/ 495300 h 4902994"/>
              <a:gd name="connsiteX7" fmla="*/ 438150 w 1362075"/>
              <a:gd name="connsiteY7" fmla="*/ 733425 h 4902994"/>
              <a:gd name="connsiteX8" fmla="*/ 314325 w 1362075"/>
              <a:gd name="connsiteY8" fmla="*/ 1047750 h 4902994"/>
              <a:gd name="connsiteX9" fmla="*/ 266700 w 1362075"/>
              <a:gd name="connsiteY9" fmla="*/ 1238250 h 4902994"/>
              <a:gd name="connsiteX10" fmla="*/ 190500 w 1362075"/>
              <a:gd name="connsiteY10" fmla="*/ 1831182 h 4902994"/>
              <a:gd name="connsiteX11" fmla="*/ 40481 w 1362075"/>
              <a:gd name="connsiteY11" fmla="*/ 2145506 h 4902994"/>
              <a:gd name="connsiteX12" fmla="*/ 95250 w 1362075"/>
              <a:gd name="connsiteY12" fmla="*/ 2324100 h 4902994"/>
              <a:gd name="connsiteX13" fmla="*/ 90487 w 1362075"/>
              <a:gd name="connsiteY13" fmla="*/ 2526507 h 4902994"/>
              <a:gd name="connsiteX14" fmla="*/ 138112 w 1362075"/>
              <a:gd name="connsiteY14" fmla="*/ 2574131 h 4902994"/>
              <a:gd name="connsiteX15" fmla="*/ 190500 w 1362075"/>
              <a:gd name="connsiteY15" fmla="*/ 2724150 h 4902994"/>
              <a:gd name="connsiteX16" fmla="*/ 233362 w 1362075"/>
              <a:gd name="connsiteY16" fmla="*/ 2855119 h 4902994"/>
              <a:gd name="connsiteX17" fmla="*/ 0 w 1362075"/>
              <a:gd name="connsiteY17" fmla="*/ 3209925 h 4902994"/>
              <a:gd name="connsiteX18" fmla="*/ 9525 w 1362075"/>
              <a:gd name="connsiteY18" fmla="*/ 3505200 h 4902994"/>
              <a:gd name="connsiteX19" fmla="*/ 209550 w 1362075"/>
              <a:gd name="connsiteY19" fmla="*/ 3800475 h 4902994"/>
              <a:gd name="connsiteX20" fmla="*/ 390525 w 1362075"/>
              <a:gd name="connsiteY20" fmla="*/ 4162425 h 4902994"/>
              <a:gd name="connsiteX21" fmla="*/ 476250 w 1362075"/>
              <a:gd name="connsiteY21" fmla="*/ 4350544 h 4902994"/>
              <a:gd name="connsiteX22" fmla="*/ 542925 w 1362075"/>
              <a:gd name="connsiteY22" fmla="*/ 4702969 h 4902994"/>
              <a:gd name="connsiteX23" fmla="*/ 595312 w 1362075"/>
              <a:gd name="connsiteY23" fmla="*/ 4772025 h 4902994"/>
              <a:gd name="connsiteX24" fmla="*/ 723900 w 1362075"/>
              <a:gd name="connsiteY24" fmla="*/ 4829175 h 4902994"/>
              <a:gd name="connsiteX25" fmla="*/ 804863 w 1362075"/>
              <a:gd name="connsiteY25" fmla="*/ 4902994 h 4902994"/>
              <a:gd name="connsiteX26" fmla="*/ 1085850 w 1362075"/>
              <a:gd name="connsiteY26" fmla="*/ 4648200 h 4902994"/>
              <a:gd name="connsiteX27" fmla="*/ 1362075 w 1362075"/>
              <a:gd name="connsiteY27" fmla="*/ 4791075 h 4902994"/>
              <a:gd name="connsiteX0" fmla="*/ 495300 w 1362075"/>
              <a:gd name="connsiteY0" fmla="*/ 0 h 4902994"/>
              <a:gd name="connsiteX1" fmla="*/ 390525 w 1362075"/>
              <a:gd name="connsiteY1" fmla="*/ 161925 h 4902994"/>
              <a:gd name="connsiteX2" fmla="*/ 409575 w 1362075"/>
              <a:gd name="connsiteY2" fmla="*/ 219075 h 4902994"/>
              <a:gd name="connsiteX3" fmla="*/ 409575 w 1362075"/>
              <a:gd name="connsiteY3" fmla="*/ 219075 h 4902994"/>
              <a:gd name="connsiteX4" fmla="*/ 385763 w 1362075"/>
              <a:gd name="connsiteY4" fmla="*/ 276225 h 4902994"/>
              <a:gd name="connsiteX5" fmla="*/ 381000 w 1362075"/>
              <a:gd name="connsiteY5" fmla="*/ 361950 h 4902994"/>
              <a:gd name="connsiteX6" fmla="*/ 352425 w 1362075"/>
              <a:gd name="connsiteY6" fmla="*/ 495300 h 4902994"/>
              <a:gd name="connsiteX7" fmla="*/ 438150 w 1362075"/>
              <a:gd name="connsiteY7" fmla="*/ 733425 h 4902994"/>
              <a:gd name="connsiteX8" fmla="*/ 314325 w 1362075"/>
              <a:gd name="connsiteY8" fmla="*/ 1047750 h 4902994"/>
              <a:gd name="connsiteX9" fmla="*/ 266700 w 1362075"/>
              <a:gd name="connsiteY9" fmla="*/ 1238250 h 4902994"/>
              <a:gd name="connsiteX10" fmla="*/ 190500 w 1362075"/>
              <a:gd name="connsiteY10" fmla="*/ 1831182 h 4902994"/>
              <a:gd name="connsiteX11" fmla="*/ 40481 w 1362075"/>
              <a:gd name="connsiteY11" fmla="*/ 2145506 h 4902994"/>
              <a:gd name="connsiteX12" fmla="*/ 95250 w 1362075"/>
              <a:gd name="connsiteY12" fmla="*/ 2324100 h 4902994"/>
              <a:gd name="connsiteX13" fmla="*/ 90487 w 1362075"/>
              <a:gd name="connsiteY13" fmla="*/ 2526507 h 4902994"/>
              <a:gd name="connsiteX14" fmla="*/ 138112 w 1362075"/>
              <a:gd name="connsiteY14" fmla="*/ 2574131 h 4902994"/>
              <a:gd name="connsiteX15" fmla="*/ 190500 w 1362075"/>
              <a:gd name="connsiteY15" fmla="*/ 2724150 h 4902994"/>
              <a:gd name="connsiteX16" fmla="*/ 233362 w 1362075"/>
              <a:gd name="connsiteY16" fmla="*/ 2855119 h 4902994"/>
              <a:gd name="connsiteX17" fmla="*/ 0 w 1362075"/>
              <a:gd name="connsiteY17" fmla="*/ 3209925 h 4902994"/>
              <a:gd name="connsiteX18" fmla="*/ 9525 w 1362075"/>
              <a:gd name="connsiteY18" fmla="*/ 3505200 h 4902994"/>
              <a:gd name="connsiteX19" fmla="*/ 209550 w 1362075"/>
              <a:gd name="connsiteY19" fmla="*/ 3800475 h 4902994"/>
              <a:gd name="connsiteX20" fmla="*/ 390525 w 1362075"/>
              <a:gd name="connsiteY20" fmla="*/ 4162425 h 4902994"/>
              <a:gd name="connsiteX21" fmla="*/ 476250 w 1362075"/>
              <a:gd name="connsiteY21" fmla="*/ 4350544 h 4902994"/>
              <a:gd name="connsiteX22" fmla="*/ 542925 w 1362075"/>
              <a:gd name="connsiteY22" fmla="*/ 4702969 h 4902994"/>
              <a:gd name="connsiteX23" fmla="*/ 600075 w 1362075"/>
              <a:gd name="connsiteY23" fmla="*/ 4764882 h 4902994"/>
              <a:gd name="connsiteX24" fmla="*/ 723900 w 1362075"/>
              <a:gd name="connsiteY24" fmla="*/ 4829175 h 4902994"/>
              <a:gd name="connsiteX25" fmla="*/ 804863 w 1362075"/>
              <a:gd name="connsiteY25" fmla="*/ 4902994 h 4902994"/>
              <a:gd name="connsiteX26" fmla="*/ 1085850 w 1362075"/>
              <a:gd name="connsiteY26" fmla="*/ 4648200 h 4902994"/>
              <a:gd name="connsiteX27" fmla="*/ 1362075 w 1362075"/>
              <a:gd name="connsiteY27" fmla="*/ 4791075 h 4902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2075" h="4902994">
                <a:moveTo>
                  <a:pt x="495300" y="0"/>
                </a:moveTo>
                <a:lnTo>
                  <a:pt x="390525" y="161925"/>
                </a:lnTo>
                <a:lnTo>
                  <a:pt x="409575" y="219075"/>
                </a:lnTo>
                <a:lnTo>
                  <a:pt x="409575" y="219075"/>
                </a:lnTo>
                <a:cubicBezTo>
                  <a:pt x="405606" y="228600"/>
                  <a:pt x="390525" y="257969"/>
                  <a:pt x="385763" y="276225"/>
                </a:cubicBezTo>
                <a:lnTo>
                  <a:pt x="381000" y="361950"/>
                </a:lnTo>
                <a:lnTo>
                  <a:pt x="352425" y="495300"/>
                </a:lnTo>
                <a:lnTo>
                  <a:pt x="438150" y="733425"/>
                </a:lnTo>
                <a:lnTo>
                  <a:pt x="314325" y="1047750"/>
                </a:lnTo>
                <a:lnTo>
                  <a:pt x="266700" y="1238250"/>
                </a:lnTo>
                <a:lnTo>
                  <a:pt x="190500" y="1831182"/>
                </a:lnTo>
                <a:lnTo>
                  <a:pt x="40481" y="2145506"/>
                </a:lnTo>
                <a:lnTo>
                  <a:pt x="95250" y="2324100"/>
                </a:lnTo>
                <a:lnTo>
                  <a:pt x="90487" y="2526507"/>
                </a:lnTo>
                <a:lnTo>
                  <a:pt x="138112" y="2574131"/>
                </a:lnTo>
                <a:lnTo>
                  <a:pt x="190500" y="2724150"/>
                </a:lnTo>
                <a:lnTo>
                  <a:pt x="233362" y="2855119"/>
                </a:lnTo>
                <a:lnTo>
                  <a:pt x="0" y="3209925"/>
                </a:lnTo>
                <a:lnTo>
                  <a:pt x="9525" y="3505200"/>
                </a:lnTo>
                <a:lnTo>
                  <a:pt x="209550" y="3800475"/>
                </a:lnTo>
                <a:cubicBezTo>
                  <a:pt x="269875" y="3921125"/>
                  <a:pt x="346075" y="4070747"/>
                  <a:pt x="390525" y="4162425"/>
                </a:cubicBezTo>
                <a:cubicBezTo>
                  <a:pt x="434975" y="4254103"/>
                  <a:pt x="447675" y="4287838"/>
                  <a:pt x="476250" y="4350544"/>
                </a:cubicBezTo>
                <a:lnTo>
                  <a:pt x="542925" y="4702969"/>
                </a:lnTo>
                <a:lnTo>
                  <a:pt x="600075" y="4764882"/>
                </a:lnTo>
                <a:lnTo>
                  <a:pt x="723900" y="4829175"/>
                </a:lnTo>
                <a:lnTo>
                  <a:pt x="804863" y="4902994"/>
                </a:lnTo>
                <a:lnTo>
                  <a:pt x="1085850" y="4648200"/>
                </a:lnTo>
                <a:lnTo>
                  <a:pt x="1362075" y="4791075"/>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endParaRPr>
          </a:p>
        </p:txBody>
      </p:sp>
      <p:sp>
        <p:nvSpPr>
          <p:cNvPr id="13" name="フリーフォーム 12"/>
          <p:cNvSpPr/>
          <p:nvPr/>
        </p:nvSpPr>
        <p:spPr>
          <a:xfrm>
            <a:off x="2914650" y="2505075"/>
            <a:ext cx="3409950" cy="2400300"/>
          </a:xfrm>
          <a:custGeom>
            <a:avLst/>
            <a:gdLst>
              <a:gd name="connsiteX0" fmla="*/ 0 w 3429000"/>
              <a:gd name="connsiteY0" fmla="*/ 0 h 2409825"/>
              <a:gd name="connsiteX1" fmla="*/ 257175 w 3429000"/>
              <a:gd name="connsiteY1" fmla="*/ 123825 h 2409825"/>
              <a:gd name="connsiteX2" fmla="*/ 438150 w 3429000"/>
              <a:gd name="connsiteY2" fmla="*/ 152400 h 2409825"/>
              <a:gd name="connsiteX3" fmla="*/ 723900 w 3429000"/>
              <a:gd name="connsiteY3" fmla="*/ 114300 h 2409825"/>
              <a:gd name="connsiteX4" fmla="*/ 1085850 w 3429000"/>
              <a:gd name="connsiteY4" fmla="*/ 295275 h 2409825"/>
              <a:gd name="connsiteX5" fmla="*/ 1114425 w 3429000"/>
              <a:gd name="connsiteY5" fmla="*/ 390525 h 2409825"/>
              <a:gd name="connsiteX6" fmla="*/ 1114425 w 3429000"/>
              <a:gd name="connsiteY6" fmla="*/ 390525 h 2409825"/>
              <a:gd name="connsiteX7" fmla="*/ 1295400 w 3429000"/>
              <a:gd name="connsiteY7" fmla="*/ 762000 h 2409825"/>
              <a:gd name="connsiteX8" fmla="*/ 1457325 w 3429000"/>
              <a:gd name="connsiteY8" fmla="*/ 914400 h 2409825"/>
              <a:gd name="connsiteX9" fmla="*/ 1590675 w 3429000"/>
              <a:gd name="connsiteY9" fmla="*/ 933450 h 2409825"/>
              <a:gd name="connsiteX10" fmla="*/ 1714500 w 3429000"/>
              <a:gd name="connsiteY10" fmla="*/ 933450 h 2409825"/>
              <a:gd name="connsiteX11" fmla="*/ 2124075 w 3429000"/>
              <a:gd name="connsiteY11" fmla="*/ 1076325 h 2409825"/>
              <a:gd name="connsiteX12" fmla="*/ 2209800 w 3429000"/>
              <a:gd name="connsiteY12" fmla="*/ 1133475 h 2409825"/>
              <a:gd name="connsiteX13" fmla="*/ 2305050 w 3429000"/>
              <a:gd name="connsiteY13" fmla="*/ 1104900 h 2409825"/>
              <a:gd name="connsiteX14" fmla="*/ 2571750 w 3429000"/>
              <a:gd name="connsiteY14" fmla="*/ 1400175 h 2409825"/>
              <a:gd name="connsiteX15" fmla="*/ 2695575 w 3429000"/>
              <a:gd name="connsiteY15" fmla="*/ 1485900 h 2409825"/>
              <a:gd name="connsiteX16" fmla="*/ 3429000 w 3429000"/>
              <a:gd name="connsiteY16" fmla="*/ 2409825 h 2409825"/>
              <a:gd name="connsiteX0" fmla="*/ 0 w 3429000"/>
              <a:gd name="connsiteY0" fmla="*/ 0 h 2409825"/>
              <a:gd name="connsiteX1" fmla="*/ 230982 w 3429000"/>
              <a:gd name="connsiteY1" fmla="*/ 109538 h 2409825"/>
              <a:gd name="connsiteX2" fmla="*/ 438150 w 3429000"/>
              <a:gd name="connsiteY2" fmla="*/ 152400 h 2409825"/>
              <a:gd name="connsiteX3" fmla="*/ 723900 w 3429000"/>
              <a:gd name="connsiteY3" fmla="*/ 114300 h 2409825"/>
              <a:gd name="connsiteX4" fmla="*/ 1085850 w 3429000"/>
              <a:gd name="connsiteY4" fmla="*/ 295275 h 2409825"/>
              <a:gd name="connsiteX5" fmla="*/ 1114425 w 3429000"/>
              <a:gd name="connsiteY5" fmla="*/ 390525 h 2409825"/>
              <a:gd name="connsiteX6" fmla="*/ 1114425 w 3429000"/>
              <a:gd name="connsiteY6" fmla="*/ 390525 h 2409825"/>
              <a:gd name="connsiteX7" fmla="*/ 1295400 w 3429000"/>
              <a:gd name="connsiteY7" fmla="*/ 762000 h 2409825"/>
              <a:gd name="connsiteX8" fmla="*/ 1457325 w 3429000"/>
              <a:gd name="connsiteY8" fmla="*/ 914400 h 2409825"/>
              <a:gd name="connsiteX9" fmla="*/ 1590675 w 3429000"/>
              <a:gd name="connsiteY9" fmla="*/ 933450 h 2409825"/>
              <a:gd name="connsiteX10" fmla="*/ 1714500 w 3429000"/>
              <a:gd name="connsiteY10" fmla="*/ 933450 h 2409825"/>
              <a:gd name="connsiteX11" fmla="*/ 2124075 w 3429000"/>
              <a:gd name="connsiteY11" fmla="*/ 1076325 h 2409825"/>
              <a:gd name="connsiteX12" fmla="*/ 2209800 w 3429000"/>
              <a:gd name="connsiteY12" fmla="*/ 1133475 h 2409825"/>
              <a:gd name="connsiteX13" fmla="*/ 2305050 w 3429000"/>
              <a:gd name="connsiteY13" fmla="*/ 1104900 h 2409825"/>
              <a:gd name="connsiteX14" fmla="*/ 2571750 w 3429000"/>
              <a:gd name="connsiteY14" fmla="*/ 1400175 h 2409825"/>
              <a:gd name="connsiteX15" fmla="*/ 2695575 w 3429000"/>
              <a:gd name="connsiteY15" fmla="*/ 1485900 h 2409825"/>
              <a:gd name="connsiteX16" fmla="*/ 3429000 w 3429000"/>
              <a:gd name="connsiteY16" fmla="*/ 2409825 h 2409825"/>
              <a:gd name="connsiteX0" fmla="*/ 0 w 3429000"/>
              <a:gd name="connsiteY0" fmla="*/ 0 h 2409825"/>
              <a:gd name="connsiteX1" fmla="*/ 204788 w 3429000"/>
              <a:gd name="connsiteY1" fmla="*/ 104775 h 2409825"/>
              <a:gd name="connsiteX2" fmla="*/ 438150 w 3429000"/>
              <a:gd name="connsiteY2" fmla="*/ 152400 h 2409825"/>
              <a:gd name="connsiteX3" fmla="*/ 723900 w 3429000"/>
              <a:gd name="connsiteY3" fmla="*/ 114300 h 2409825"/>
              <a:gd name="connsiteX4" fmla="*/ 1085850 w 3429000"/>
              <a:gd name="connsiteY4" fmla="*/ 295275 h 2409825"/>
              <a:gd name="connsiteX5" fmla="*/ 1114425 w 3429000"/>
              <a:gd name="connsiteY5" fmla="*/ 390525 h 2409825"/>
              <a:gd name="connsiteX6" fmla="*/ 1114425 w 3429000"/>
              <a:gd name="connsiteY6" fmla="*/ 390525 h 2409825"/>
              <a:gd name="connsiteX7" fmla="*/ 1295400 w 3429000"/>
              <a:gd name="connsiteY7" fmla="*/ 762000 h 2409825"/>
              <a:gd name="connsiteX8" fmla="*/ 1457325 w 3429000"/>
              <a:gd name="connsiteY8" fmla="*/ 914400 h 2409825"/>
              <a:gd name="connsiteX9" fmla="*/ 1590675 w 3429000"/>
              <a:gd name="connsiteY9" fmla="*/ 933450 h 2409825"/>
              <a:gd name="connsiteX10" fmla="*/ 1714500 w 3429000"/>
              <a:gd name="connsiteY10" fmla="*/ 933450 h 2409825"/>
              <a:gd name="connsiteX11" fmla="*/ 2124075 w 3429000"/>
              <a:gd name="connsiteY11" fmla="*/ 1076325 h 2409825"/>
              <a:gd name="connsiteX12" fmla="*/ 2209800 w 3429000"/>
              <a:gd name="connsiteY12" fmla="*/ 1133475 h 2409825"/>
              <a:gd name="connsiteX13" fmla="*/ 2305050 w 3429000"/>
              <a:gd name="connsiteY13" fmla="*/ 1104900 h 2409825"/>
              <a:gd name="connsiteX14" fmla="*/ 2571750 w 3429000"/>
              <a:gd name="connsiteY14" fmla="*/ 1400175 h 2409825"/>
              <a:gd name="connsiteX15" fmla="*/ 2695575 w 3429000"/>
              <a:gd name="connsiteY15" fmla="*/ 1485900 h 2409825"/>
              <a:gd name="connsiteX16" fmla="*/ 3429000 w 3429000"/>
              <a:gd name="connsiteY16" fmla="*/ 2409825 h 2409825"/>
              <a:gd name="connsiteX0" fmla="*/ 0 w 3429000"/>
              <a:gd name="connsiteY0" fmla="*/ 0 h 2409825"/>
              <a:gd name="connsiteX1" fmla="*/ 188119 w 3429000"/>
              <a:gd name="connsiteY1" fmla="*/ 92869 h 2409825"/>
              <a:gd name="connsiteX2" fmla="*/ 438150 w 3429000"/>
              <a:gd name="connsiteY2" fmla="*/ 152400 h 2409825"/>
              <a:gd name="connsiteX3" fmla="*/ 723900 w 3429000"/>
              <a:gd name="connsiteY3" fmla="*/ 114300 h 2409825"/>
              <a:gd name="connsiteX4" fmla="*/ 1085850 w 3429000"/>
              <a:gd name="connsiteY4" fmla="*/ 295275 h 2409825"/>
              <a:gd name="connsiteX5" fmla="*/ 1114425 w 3429000"/>
              <a:gd name="connsiteY5" fmla="*/ 390525 h 2409825"/>
              <a:gd name="connsiteX6" fmla="*/ 1114425 w 3429000"/>
              <a:gd name="connsiteY6" fmla="*/ 390525 h 2409825"/>
              <a:gd name="connsiteX7" fmla="*/ 1295400 w 3429000"/>
              <a:gd name="connsiteY7" fmla="*/ 762000 h 2409825"/>
              <a:gd name="connsiteX8" fmla="*/ 1457325 w 3429000"/>
              <a:gd name="connsiteY8" fmla="*/ 914400 h 2409825"/>
              <a:gd name="connsiteX9" fmla="*/ 1590675 w 3429000"/>
              <a:gd name="connsiteY9" fmla="*/ 933450 h 2409825"/>
              <a:gd name="connsiteX10" fmla="*/ 1714500 w 3429000"/>
              <a:gd name="connsiteY10" fmla="*/ 933450 h 2409825"/>
              <a:gd name="connsiteX11" fmla="*/ 2124075 w 3429000"/>
              <a:gd name="connsiteY11" fmla="*/ 1076325 h 2409825"/>
              <a:gd name="connsiteX12" fmla="*/ 2209800 w 3429000"/>
              <a:gd name="connsiteY12" fmla="*/ 1133475 h 2409825"/>
              <a:gd name="connsiteX13" fmla="*/ 2305050 w 3429000"/>
              <a:gd name="connsiteY13" fmla="*/ 1104900 h 2409825"/>
              <a:gd name="connsiteX14" fmla="*/ 2571750 w 3429000"/>
              <a:gd name="connsiteY14" fmla="*/ 1400175 h 2409825"/>
              <a:gd name="connsiteX15" fmla="*/ 2695575 w 3429000"/>
              <a:gd name="connsiteY15" fmla="*/ 1485900 h 2409825"/>
              <a:gd name="connsiteX16" fmla="*/ 3429000 w 3429000"/>
              <a:gd name="connsiteY16" fmla="*/ 2409825 h 2409825"/>
              <a:gd name="connsiteX0" fmla="*/ 0 w 3409950"/>
              <a:gd name="connsiteY0" fmla="*/ 0 h 2400300"/>
              <a:gd name="connsiteX1" fmla="*/ 169069 w 3409950"/>
              <a:gd name="connsiteY1" fmla="*/ 83344 h 2400300"/>
              <a:gd name="connsiteX2" fmla="*/ 419100 w 3409950"/>
              <a:gd name="connsiteY2" fmla="*/ 142875 h 2400300"/>
              <a:gd name="connsiteX3" fmla="*/ 704850 w 3409950"/>
              <a:gd name="connsiteY3" fmla="*/ 104775 h 2400300"/>
              <a:gd name="connsiteX4" fmla="*/ 1066800 w 3409950"/>
              <a:gd name="connsiteY4" fmla="*/ 285750 h 2400300"/>
              <a:gd name="connsiteX5" fmla="*/ 1095375 w 3409950"/>
              <a:gd name="connsiteY5" fmla="*/ 381000 h 2400300"/>
              <a:gd name="connsiteX6" fmla="*/ 1095375 w 3409950"/>
              <a:gd name="connsiteY6" fmla="*/ 381000 h 2400300"/>
              <a:gd name="connsiteX7" fmla="*/ 1276350 w 3409950"/>
              <a:gd name="connsiteY7" fmla="*/ 752475 h 2400300"/>
              <a:gd name="connsiteX8" fmla="*/ 1438275 w 3409950"/>
              <a:gd name="connsiteY8" fmla="*/ 904875 h 2400300"/>
              <a:gd name="connsiteX9" fmla="*/ 1571625 w 3409950"/>
              <a:gd name="connsiteY9" fmla="*/ 923925 h 2400300"/>
              <a:gd name="connsiteX10" fmla="*/ 1695450 w 3409950"/>
              <a:gd name="connsiteY10" fmla="*/ 923925 h 2400300"/>
              <a:gd name="connsiteX11" fmla="*/ 2105025 w 3409950"/>
              <a:gd name="connsiteY11" fmla="*/ 1066800 h 2400300"/>
              <a:gd name="connsiteX12" fmla="*/ 2190750 w 3409950"/>
              <a:gd name="connsiteY12" fmla="*/ 1123950 h 2400300"/>
              <a:gd name="connsiteX13" fmla="*/ 2286000 w 3409950"/>
              <a:gd name="connsiteY13" fmla="*/ 1095375 h 2400300"/>
              <a:gd name="connsiteX14" fmla="*/ 2552700 w 3409950"/>
              <a:gd name="connsiteY14" fmla="*/ 1390650 h 2400300"/>
              <a:gd name="connsiteX15" fmla="*/ 2676525 w 3409950"/>
              <a:gd name="connsiteY15" fmla="*/ 1476375 h 2400300"/>
              <a:gd name="connsiteX16" fmla="*/ 3409950 w 3409950"/>
              <a:gd name="connsiteY16" fmla="*/ 2400300 h 2400300"/>
              <a:gd name="connsiteX0" fmla="*/ 0 w 3409950"/>
              <a:gd name="connsiteY0" fmla="*/ 0 h 2400300"/>
              <a:gd name="connsiteX1" fmla="*/ 169069 w 3409950"/>
              <a:gd name="connsiteY1" fmla="*/ 83344 h 2400300"/>
              <a:gd name="connsiteX2" fmla="*/ 419100 w 3409950"/>
              <a:gd name="connsiteY2" fmla="*/ 142875 h 2400300"/>
              <a:gd name="connsiteX3" fmla="*/ 685800 w 3409950"/>
              <a:gd name="connsiteY3" fmla="*/ 123825 h 2400300"/>
              <a:gd name="connsiteX4" fmla="*/ 1066800 w 3409950"/>
              <a:gd name="connsiteY4" fmla="*/ 285750 h 2400300"/>
              <a:gd name="connsiteX5" fmla="*/ 1095375 w 3409950"/>
              <a:gd name="connsiteY5" fmla="*/ 381000 h 2400300"/>
              <a:gd name="connsiteX6" fmla="*/ 1095375 w 3409950"/>
              <a:gd name="connsiteY6" fmla="*/ 381000 h 2400300"/>
              <a:gd name="connsiteX7" fmla="*/ 1276350 w 3409950"/>
              <a:gd name="connsiteY7" fmla="*/ 752475 h 2400300"/>
              <a:gd name="connsiteX8" fmla="*/ 1438275 w 3409950"/>
              <a:gd name="connsiteY8" fmla="*/ 904875 h 2400300"/>
              <a:gd name="connsiteX9" fmla="*/ 1571625 w 3409950"/>
              <a:gd name="connsiteY9" fmla="*/ 923925 h 2400300"/>
              <a:gd name="connsiteX10" fmla="*/ 1695450 w 3409950"/>
              <a:gd name="connsiteY10" fmla="*/ 923925 h 2400300"/>
              <a:gd name="connsiteX11" fmla="*/ 2105025 w 3409950"/>
              <a:gd name="connsiteY11" fmla="*/ 1066800 h 2400300"/>
              <a:gd name="connsiteX12" fmla="*/ 2190750 w 3409950"/>
              <a:gd name="connsiteY12" fmla="*/ 1123950 h 2400300"/>
              <a:gd name="connsiteX13" fmla="*/ 2286000 w 3409950"/>
              <a:gd name="connsiteY13" fmla="*/ 1095375 h 2400300"/>
              <a:gd name="connsiteX14" fmla="*/ 2552700 w 3409950"/>
              <a:gd name="connsiteY14" fmla="*/ 1390650 h 2400300"/>
              <a:gd name="connsiteX15" fmla="*/ 2676525 w 3409950"/>
              <a:gd name="connsiteY15" fmla="*/ 1476375 h 2400300"/>
              <a:gd name="connsiteX16" fmla="*/ 3409950 w 3409950"/>
              <a:gd name="connsiteY16" fmla="*/ 2400300 h 2400300"/>
              <a:gd name="connsiteX0" fmla="*/ 0 w 3409950"/>
              <a:gd name="connsiteY0" fmla="*/ 0 h 2400300"/>
              <a:gd name="connsiteX1" fmla="*/ 169069 w 3409950"/>
              <a:gd name="connsiteY1" fmla="*/ 83344 h 2400300"/>
              <a:gd name="connsiteX2" fmla="*/ 419100 w 3409950"/>
              <a:gd name="connsiteY2" fmla="*/ 142875 h 2400300"/>
              <a:gd name="connsiteX3" fmla="*/ 685800 w 3409950"/>
              <a:gd name="connsiteY3" fmla="*/ 123825 h 2400300"/>
              <a:gd name="connsiteX4" fmla="*/ 1066800 w 3409950"/>
              <a:gd name="connsiteY4" fmla="*/ 273844 h 2400300"/>
              <a:gd name="connsiteX5" fmla="*/ 1095375 w 3409950"/>
              <a:gd name="connsiteY5" fmla="*/ 381000 h 2400300"/>
              <a:gd name="connsiteX6" fmla="*/ 1095375 w 3409950"/>
              <a:gd name="connsiteY6" fmla="*/ 381000 h 2400300"/>
              <a:gd name="connsiteX7" fmla="*/ 1276350 w 3409950"/>
              <a:gd name="connsiteY7" fmla="*/ 752475 h 2400300"/>
              <a:gd name="connsiteX8" fmla="*/ 1438275 w 3409950"/>
              <a:gd name="connsiteY8" fmla="*/ 904875 h 2400300"/>
              <a:gd name="connsiteX9" fmla="*/ 1571625 w 3409950"/>
              <a:gd name="connsiteY9" fmla="*/ 923925 h 2400300"/>
              <a:gd name="connsiteX10" fmla="*/ 1695450 w 3409950"/>
              <a:gd name="connsiteY10" fmla="*/ 923925 h 2400300"/>
              <a:gd name="connsiteX11" fmla="*/ 2105025 w 3409950"/>
              <a:gd name="connsiteY11" fmla="*/ 1066800 h 2400300"/>
              <a:gd name="connsiteX12" fmla="*/ 2190750 w 3409950"/>
              <a:gd name="connsiteY12" fmla="*/ 1123950 h 2400300"/>
              <a:gd name="connsiteX13" fmla="*/ 2286000 w 3409950"/>
              <a:gd name="connsiteY13" fmla="*/ 1095375 h 2400300"/>
              <a:gd name="connsiteX14" fmla="*/ 2552700 w 3409950"/>
              <a:gd name="connsiteY14" fmla="*/ 1390650 h 2400300"/>
              <a:gd name="connsiteX15" fmla="*/ 2676525 w 3409950"/>
              <a:gd name="connsiteY15" fmla="*/ 1476375 h 2400300"/>
              <a:gd name="connsiteX16" fmla="*/ 3409950 w 3409950"/>
              <a:gd name="connsiteY16" fmla="*/ 2400300 h 2400300"/>
              <a:gd name="connsiteX0" fmla="*/ 0 w 3409950"/>
              <a:gd name="connsiteY0" fmla="*/ 0 h 2400300"/>
              <a:gd name="connsiteX1" fmla="*/ 169069 w 3409950"/>
              <a:gd name="connsiteY1" fmla="*/ 83344 h 2400300"/>
              <a:gd name="connsiteX2" fmla="*/ 419100 w 3409950"/>
              <a:gd name="connsiteY2" fmla="*/ 142875 h 2400300"/>
              <a:gd name="connsiteX3" fmla="*/ 685800 w 3409950"/>
              <a:gd name="connsiteY3" fmla="*/ 123825 h 2400300"/>
              <a:gd name="connsiteX4" fmla="*/ 1066800 w 3409950"/>
              <a:gd name="connsiteY4" fmla="*/ 273844 h 2400300"/>
              <a:gd name="connsiteX5" fmla="*/ 1095375 w 3409950"/>
              <a:gd name="connsiteY5" fmla="*/ 381000 h 2400300"/>
              <a:gd name="connsiteX6" fmla="*/ 1095375 w 3409950"/>
              <a:gd name="connsiteY6" fmla="*/ 381000 h 2400300"/>
              <a:gd name="connsiteX7" fmla="*/ 1140619 w 3409950"/>
              <a:gd name="connsiteY7" fmla="*/ 481012 h 2400300"/>
              <a:gd name="connsiteX8" fmla="*/ 1276350 w 3409950"/>
              <a:gd name="connsiteY8" fmla="*/ 752475 h 2400300"/>
              <a:gd name="connsiteX9" fmla="*/ 1438275 w 3409950"/>
              <a:gd name="connsiteY9" fmla="*/ 904875 h 2400300"/>
              <a:gd name="connsiteX10" fmla="*/ 1571625 w 3409950"/>
              <a:gd name="connsiteY10" fmla="*/ 923925 h 2400300"/>
              <a:gd name="connsiteX11" fmla="*/ 1695450 w 3409950"/>
              <a:gd name="connsiteY11" fmla="*/ 923925 h 2400300"/>
              <a:gd name="connsiteX12" fmla="*/ 2105025 w 3409950"/>
              <a:gd name="connsiteY12" fmla="*/ 1066800 h 2400300"/>
              <a:gd name="connsiteX13" fmla="*/ 2190750 w 3409950"/>
              <a:gd name="connsiteY13" fmla="*/ 1123950 h 2400300"/>
              <a:gd name="connsiteX14" fmla="*/ 2286000 w 3409950"/>
              <a:gd name="connsiteY14" fmla="*/ 1095375 h 2400300"/>
              <a:gd name="connsiteX15" fmla="*/ 2552700 w 3409950"/>
              <a:gd name="connsiteY15" fmla="*/ 1390650 h 2400300"/>
              <a:gd name="connsiteX16" fmla="*/ 2676525 w 3409950"/>
              <a:gd name="connsiteY16" fmla="*/ 1476375 h 2400300"/>
              <a:gd name="connsiteX17" fmla="*/ 3409950 w 3409950"/>
              <a:gd name="connsiteY17" fmla="*/ 2400300 h 2400300"/>
              <a:gd name="connsiteX0" fmla="*/ 0 w 3409950"/>
              <a:gd name="connsiteY0" fmla="*/ 0 h 2400300"/>
              <a:gd name="connsiteX1" fmla="*/ 169069 w 3409950"/>
              <a:gd name="connsiteY1" fmla="*/ 83344 h 2400300"/>
              <a:gd name="connsiteX2" fmla="*/ 419100 w 3409950"/>
              <a:gd name="connsiteY2" fmla="*/ 142875 h 2400300"/>
              <a:gd name="connsiteX3" fmla="*/ 685800 w 3409950"/>
              <a:gd name="connsiteY3" fmla="*/ 123825 h 2400300"/>
              <a:gd name="connsiteX4" fmla="*/ 1066800 w 3409950"/>
              <a:gd name="connsiteY4" fmla="*/ 273844 h 2400300"/>
              <a:gd name="connsiteX5" fmla="*/ 1095375 w 3409950"/>
              <a:gd name="connsiteY5" fmla="*/ 381000 h 2400300"/>
              <a:gd name="connsiteX6" fmla="*/ 1095375 w 3409950"/>
              <a:gd name="connsiteY6" fmla="*/ 381000 h 2400300"/>
              <a:gd name="connsiteX7" fmla="*/ 1154906 w 3409950"/>
              <a:gd name="connsiteY7" fmla="*/ 409574 h 2400300"/>
              <a:gd name="connsiteX8" fmla="*/ 1276350 w 3409950"/>
              <a:gd name="connsiteY8" fmla="*/ 752475 h 2400300"/>
              <a:gd name="connsiteX9" fmla="*/ 1438275 w 3409950"/>
              <a:gd name="connsiteY9" fmla="*/ 904875 h 2400300"/>
              <a:gd name="connsiteX10" fmla="*/ 1571625 w 3409950"/>
              <a:gd name="connsiteY10" fmla="*/ 923925 h 2400300"/>
              <a:gd name="connsiteX11" fmla="*/ 1695450 w 3409950"/>
              <a:gd name="connsiteY11" fmla="*/ 923925 h 2400300"/>
              <a:gd name="connsiteX12" fmla="*/ 2105025 w 3409950"/>
              <a:gd name="connsiteY12" fmla="*/ 1066800 h 2400300"/>
              <a:gd name="connsiteX13" fmla="*/ 2190750 w 3409950"/>
              <a:gd name="connsiteY13" fmla="*/ 1123950 h 2400300"/>
              <a:gd name="connsiteX14" fmla="*/ 2286000 w 3409950"/>
              <a:gd name="connsiteY14" fmla="*/ 1095375 h 2400300"/>
              <a:gd name="connsiteX15" fmla="*/ 2552700 w 3409950"/>
              <a:gd name="connsiteY15" fmla="*/ 1390650 h 2400300"/>
              <a:gd name="connsiteX16" fmla="*/ 2676525 w 3409950"/>
              <a:gd name="connsiteY16" fmla="*/ 1476375 h 2400300"/>
              <a:gd name="connsiteX17" fmla="*/ 3409950 w 3409950"/>
              <a:gd name="connsiteY17" fmla="*/ 2400300 h 2400300"/>
              <a:gd name="connsiteX0" fmla="*/ 0 w 3409950"/>
              <a:gd name="connsiteY0" fmla="*/ 0 h 2400300"/>
              <a:gd name="connsiteX1" fmla="*/ 169069 w 3409950"/>
              <a:gd name="connsiteY1" fmla="*/ 83344 h 2400300"/>
              <a:gd name="connsiteX2" fmla="*/ 419100 w 3409950"/>
              <a:gd name="connsiteY2" fmla="*/ 142875 h 2400300"/>
              <a:gd name="connsiteX3" fmla="*/ 685800 w 3409950"/>
              <a:gd name="connsiteY3" fmla="*/ 123825 h 2400300"/>
              <a:gd name="connsiteX4" fmla="*/ 1066800 w 3409950"/>
              <a:gd name="connsiteY4" fmla="*/ 273844 h 2400300"/>
              <a:gd name="connsiteX5" fmla="*/ 1095375 w 3409950"/>
              <a:gd name="connsiteY5" fmla="*/ 381000 h 2400300"/>
              <a:gd name="connsiteX6" fmla="*/ 1095375 w 3409950"/>
              <a:gd name="connsiteY6" fmla="*/ 381000 h 2400300"/>
              <a:gd name="connsiteX7" fmla="*/ 1154906 w 3409950"/>
              <a:gd name="connsiteY7" fmla="*/ 409574 h 2400300"/>
              <a:gd name="connsiteX8" fmla="*/ 1276350 w 3409950"/>
              <a:gd name="connsiteY8" fmla="*/ 752475 h 2400300"/>
              <a:gd name="connsiteX9" fmla="*/ 1438275 w 3409950"/>
              <a:gd name="connsiteY9" fmla="*/ 904875 h 2400300"/>
              <a:gd name="connsiteX10" fmla="*/ 1571625 w 3409950"/>
              <a:gd name="connsiteY10" fmla="*/ 923925 h 2400300"/>
              <a:gd name="connsiteX11" fmla="*/ 1695450 w 3409950"/>
              <a:gd name="connsiteY11" fmla="*/ 923925 h 2400300"/>
              <a:gd name="connsiteX12" fmla="*/ 2105025 w 3409950"/>
              <a:gd name="connsiteY12" fmla="*/ 1066800 h 2400300"/>
              <a:gd name="connsiteX13" fmla="*/ 2190750 w 3409950"/>
              <a:gd name="connsiteY13" fmla="*/ 1123950 h 2400300"/>
              <a:gd name="connsiteX14" fmla="*/ 2286000 w 3409950"/>
              <a:gd name="connsiteY14" fmla="*/ 1095375 h 2400300"/>
              <a:gd name="connsiteX15" fmla="*/ 2552700 w 3409950"/>
              <a:gd name="connsiteY15" fmla="*/ 1390650 h 2400300"/>
              <a:gd name="connsiteX16" fmla="*/ 2676525 w 3409950"/>
              <a:gd name="connsiteY16" fmla="*/ 1476375 h 2400300"/>
              <a:gd name="connsiteX17" fmla="*/ 3409950 w 3409950"/>
              <a:gd name="connsiteY17" fmla="*/ 2400300 h 2400300"/>
              <a:gd name="connsiteX0" fmla="*/ 0 w 3409950"/>
              <a:gd name="connsiteY0" fmla="*/ 0 h 2400300"/>
              <a:gd name="connsiteX1" fmla="*/ 169069 w 3409950"/>
              <a:gd name="connsiteY1" fmla="*/ 83344 h 2400300"/>
              <a:gd name="connsiteX2" fmla="*/ 419100 w 3409950"/>
              <a:gd name="connsiteY2" fmla="*/ 142875 h 2400300"/>
              <a:gd name="connsiteX3" fmla="*/ 685800 w 3409950"/>
              <a:gd name="connsiteY3" fmla="*/ 123825 h 2400300"/>
              <a:gd name="connsiteX4" fmla="*/ 1052513 w 3409950"/>
              <a:gd name="connsiteY4" fmla="*/ 264319 h 2400300"/>
              <a:gd name="connsiteX5" fmla="*/ 1095375 w 3409950"/>
              <a:gd name="connsiteY5" fmla="*/ 381000 h 2400300"/>
              <a:gd name="connsiteX6" fmla="*/ 1095375 w 3409950"/>
              <a:gd name="connsiteY6" fmla="*/ 381000 h 2400300"/>
              <a:gd name="connsiteX7" fmla="*/ 1154906 w 3409950"/>
              <a:gd name="connsiteY7" fmla="*/ 409574 h 2400300"/>
              <a:gd name="connsiteX8" fmla="*/ 1276350 w 3409950"/>
              <a:gd name="connsiteY8" fmla="*/ 752475 h 2400300"/>
              <a:gd name="connsiteX9" fmla="*/ 1438275 w 3409950"/>
              <a:gd name="connsiteY9" fmla="*/ 904875 h 2400300"/>
              <a:gd name="connsiteX10" fmla="*/ 1571625 w 3409950"/>
              <a:gd name="connsiteY10" fmla="*/ 923925 h 2400300"/>
              <a:gd name="connsiteX11" fmla="*/ 1695450 w 3409950"/>
              <a:gd name="connsiteY11" fmla="*/ 923925 h 2400300"/>
              <a:gd name="connsiteX12" fmla="*/ 2105025 w 3409950"/>
              <a:gd name="connsiteY12" fmla="*/ 1066800 h 2400300"/>
              <a:gd name="connsiteX13" fmla="*/ 2190750 w 3409950"/>
              <a:gd name="connsiteY13" fmla="*/ 1123950 h 2400300"/>
              <a:gd name="connsiteX14" fmla="*/ 2286000 w 3409950"/>
              <a:gd name="connsiteY14" fmla="*/ 1095375 h 2400300"/>
              <a:gd name="connsiteX15" fmla="*/ 2552700 w 3409950"/>
              <a:gd name="connsiteY15" fmla="*/ 1390650 h 2400300"/>
              <a:gd name="connsiteX16" fmla="*/ 2676525 w 3409950"/>
              <a:gd name="connsiteY16" fmla="*/ 1476375 h 2400300"/>
              <a:gd name="connsiteX17" fmla="*/ 3409950 w 3409950"/>
              <a:gd name="connsiteY17" fmla="*/ 2400300 h 2400300"/>
              <a:gd name="connsiteX0" fmla="*/ 0 w 3409950"/>
              <a:gd name="connsiteY0" fmla="*/ 0 h 2400300"/>
              <a:gd name="connsiteX1" fmla="*/ 169069 w 3409950"/>
              <a:gd name="connsiteY1" fmla="*/ 83344 h 2400300"/>
              <a:gd name="connsiteX2" fmla="*/ 419100 w 3409950"/>
              <a:gd name="connsiteY2" fmla="*/ 142875 h 2400300"/>
              <a:gd name="connsiteX3" fmla="*/ 685800 w 3409950"/>
              <a:gd name="connsiteY3" fmla="*/ 123825 h 2400300"/>
              <a:gd name="connsiteX4" fmla="*/ 1052513 w 3409950"/>
              <a:gd name="connsiteY4" fmla="*/ 264319 h 2400300"/>
              <a:gd name="connsiteX5" fmla="*/ 1095375 w 3409950"/>
              <a:gd name="connsiteY5" fmla="*/ 381000 h 2400300"/>
              <a:gd name="connsiteX6" fmla="*/ 976312 w 3409950"/>
              <a:gd name="connsiteY6" fmla="*/ 585787 h 2400300"/>
              <a:gd name="connsiteX7" fmla="*/ 1154906 w 3409950"/>
              <a:gd name="connsiteY7" fmla="*/ 409574 h 2400300"/>
              <a:gd name="connsiteX8" fmla="*/ 1276350 w 3409950"/>
              <a:gd name="connsiteY8" fmla="*/ 752475 h 2400300"/>
              <a:gd name="connsiteX9" fmla="*/ 1438275 w 3409950"/>
              <a:gd name="connsiteY9" fmla="*/ 904875 h 2400300"/>
              <a:gd name="connsiteX10" fmla="*/ 1571625 w 3409950"/>
              <a:gd name="connsiteY10" fmla="*/ 923925 h 2400300"/>
              <a:gd name="connsiteX11" fmla="*/ 1695450 w 3409950"/>
              <a:gd name="connsiteY11" fmla="*/ 923925 h 2400300"/>
              <a:gd name="connsiteX12" fmla="*/ 2105025 w 3409950"/>
              <a:gd name="connsiteY12" fmla="*/ 1066800 h 2400300"/>
              <a:gd name="connsiteX13" fmla="*/ 2190750 w 3409950"/>
              <a:gd name="connsiteY13" fmla="*/ 1123950 h 2400300"/>
              <a:gd name="connsiteX14" fmla="*/ 2286000 w 3409950"/>
              <a:gd name="connsiteY14" fmla="*/ 1095375 h 2400300"/>
              <a:gd name="connsiteX15" fmla="*/ 2552700 w 3409950"/>
              <a:gd name="connsiteY15" fmla="*/ 1390650 h 2400300"/>
              <a:gd name="connsiteX16" fmla="*/ 2676525 w 3409950"/>
              <a:gd name="connsiteY16" fmla="*/ 1476375 h 2400300"/>
              <a:gd name="connsiteX17" fmla="*/ 3409950 w 3409950"/>
              <a:gd name="connsiteY17" fmla="*/ 2400300 h 2400300"/>
              <a:gd name="connsiteX0" fmla="*/ 0 w 3409950"/>
              <a:gd name="connsiteY0" fmla="*/ 0 h 2400300"/>
              <a:gd name="connsiteX1" fmla="*/ 169069 w 3409950"/>
              <a:gd name="connsiteY1" fmla="*/ 83344 h 2400300"/>
              <a:gd name="connsiteX2" fmla="*/ 419100 w 3409950"/>
              <a:gd name="connsiteY2" fmla="*/ 142875 h 2400300"/>
              <a:gd name="connsiteX3" fmla="*/ 685800 w 3409950"/>
              <a:gd name="connsiteY3" fmla="*/ 123825 h 2400300"/>
              <a:gd name="connsiteX4" fmla="*/ 1052513 w 3409950"/>
              <a:gd name="connsiteY4" fmla="*/ 264319 h 2400300"/>
              <a:gd name="connsiteX5" fmla="*/ 981075 w 3409950"/>
              <a:gd name="connsiteY5" fmla="*/ 373856 h 2400300"/>
              <a:gd name="connsiteX6" fmla="*/ 976312 w 3409950"/>
              <a:gd name="connsiteY6" fmla="*/ 585787 h 2400300"/>
              <a:gd name="connsiteX7" fmla="*/ 1154906 w 3409950"/>
              <a:gd name="connsiteY7" fmla="*/ 409574 h 2400300"/>
              <a:gd name="connsiteX8" fmla="*/ 1276350 w 3409950"/>
              <a:gd name="connsiteY8" fmla="*/ 752475 h 2400300"/>
              <a:gd name="connsiteX9" fmla="*/ 1438275 w 3409950"/>
              <a:gd name="connsiteY9" fmla="*/ 904875 h 2400300"/>
              <a:gd name="connsiteX10" fmla="*/ 1571625 w 3409950"/>
              <a:gd name="connsiteY10" fmla="*/ 923925 h 2400300"/>
              <a:gd name="connsiteX11" fmla="*/ 1695450 w 3409950"/>
              <a:gd name="connsiteY11" fmla="*/ 923925 h 2400300"/>
              <a:gd name="connsiteX12" fmla="*/ 2105025 w 3409950"/>
              <a:gd name="connsiteY12" fmla="*/ 1066800 h 2400300"/>
              <a:gd name="connsiteX13" fmla="*/ 2190750 w 3409950"/>
              <a:gd name="connsiteY13" fmla="*/ 1123950 h 2400300"/>
              <a:gd name="connsiteX14" fmla="*/ 2286000 w 3409950"/>
              <a:gd name="connsiteY14" fmla="*/ 1095375 h 2400300"/>
              <a:gd name="connsiteX15" fmla="*/ 2552700 w 3409950"/>
              <a:gd name="connsiteY15" fmla="*/ 1390650 h 2400300"/>
              <a:gd name="connsiteX16" fmla="*/ 2676525 w 3409950"/>
              <a:gd name="connsiteY16" fmla="*/ 1476375 h 2400300"/>
              <a:gd name="connsiteX17" fmla="*/ 3409950 w 3409950"/>
              <a:gd name="connsiteY17" fmla="*/ 2400300 h 2400300"/>
              <a:gd name="connsiteX0" fmla="*/ 0 w 3409950"/>
              <a:gd name="connsiteY0" fmla="*/ 0 h 2400300"/>
              <a:gd name="connsiteX1" fmla="*/ 169069 w 3409950"/>
              <a:gd name="connsiteY1" fmla="*/ 83344 h 2400300"/>
              <a:gd name="connsiteX2" fmla="*/ 419100 w 3409950"/>
              <a:gd name="connsiteY2" fmla="*/ 142875 h 2400300"/>
              <a:gd name="connsiteX3" fmla="*/ 685800 w 3409950"/>
              <a:gd name="connsiteY3" fmla="*/ 123825 h 2400300"/>
              <a:gd name="connsiteX4" fmla="*/ 1052513 w 3409950"/>
              <a:gd name="connsiteY4" fmla="*/ 264319 h 2400300"/>
              <a:gd name="connsiteX5" fmla="*/ 981075 w 3409950"/>
              <a:gd name="connsiteY5" fmla="*/ 373856 h 2400300"/>
              <a:gd name="connsiteX6" fmla="*/ 1090612 w 3409950"/>
              <a:gd name="connsiteY6" fmla="*/ 347662 h 2400300"/>
              <a:gd name="connsiteX7" fmla="*/ 1154906 w 3409950"/>
              <a:gd name="connsiteY7" fmla="*/ 409574 h 2400300"/>
              <a:gd name="connsiteX8" fmla="*/ 1276350 w 3409950"/>
              <a:gd name="connsiteY8" fmla="*/ 752475 h 2400300"/>
              <a:gd name="connsiteX9" fmla="*/ 1438275 w 3409950"/>
              <a:gd name="connsiteY9" fmla="*/ 904875 h 2400300"/>
              <a:gd name="connsiteX10" fmla="*/ 1571625 w 3409950"/>
              <a:gd name="connsiteY10" fmla="*/ 923925 h 2400300"/>
              <a:gd name="connsiteX11" fmla="*/ 1695450 w 3409950"/>
              <a:gd name="connsiteY11" fmla="*/ 923925 h 2400300"/>
              <a:gd name="connsiteX12" fmla="*/ 2105025 w 3409950"/>
              <a:gd name="connsiteY12" fmla="*/ 1066800 h 2400300"/>
              <a:gd name="connsiteX13" fmla="*/ 2190750 w 3409950"/>
              <a:gd name="connsiteY13" fmla="*/ 1123950 h 2400300"/>
              <a:gd name="connsiteX14" fmla="*/ 2286000 w 3409950"/>
              <a:gd name="connsiteY14" fmla="*/ 1095375 h 2400300"/>
              <a:gd name="connsiteX15" fmla="*/ 2552700 w 3409950"/>
              <a:gd name="connsiteY15" fmla="*/ 1390650 h 2400300"/>
              <a:gd name="connsiteX16" fmla="*/ 2676525 w 3409950"/>
              <a:gd name="connsiteY16" fmla="*/ 1476375 h 2400300"/>
              <a:gd name="connsiteX17" fmla="*/ 3409950 w 3409950"/>
              <a:gd name="connsiteY17" fmla="*/ 2400300 h 2400300"/>
              <a:gd name="connsiteX0" fmla="*/ 0 w 3409950"/>
              <a:gd name="connsiteY0" fmla="*/ 0 h 2400300"/>
              <a:gd name="connsiteX1" fmla="*/ 169069 w 3409950"/>
              <a:gd name="connsiteY1" fmla="*/ 83344 h 2400300"/>
              <a:gd name="connsiteX2" fmla="*/ 419100 w 3409950"/>
              <a:gd name="connsiteY2" fmla="*/ 142875 h 2400300"/>
              <a:gd name="connsiteX3" fmla="*/ 685800 w 3409950"/>
              <a:gd name="connsiteY3" fmla="*/ 123825 h 2400300"/>
              <a:gd name="connsiteX4" fmla="*/ 1052513 w 3409950"/>
              <a:gd name="connsiteY4" fmla="*/ 264319 h 2400300"/>
              <a:gd name="connsiteX5" fmla="*/ 981075 w 3409950"/>
              <a:gd name="connsiteY5" fmla="*/ 373856 h 2400300"/>
              <a:gd name="connsiteX6" fmla="*/ 1090612 w 3409950"/>
              <a:gd name="connsiteY6" fmla="*/ 347662 h 2400300"/>
              <a:gd name="connsiteX7" fmla="*/ 1154906 w 3409950"/>
              <a:gd name="connsiteY7" fmla="*/ 409574 h 2400300"/>
              <a:gd name="connsiteX8" fmla="*/ 1276350 w 3409950"/>
              <a:gd name="connsiteY8" fmla="*/ 752475 h 2400300"/>
              <a:gd name="connsiteX9" fmla="*/ 1438275 w 3409950"/>
              <a:gd name="connsiteY9" fmla="*/ 904875 h 2400300"/>
              <a:gd name="connsiteX10" fmla="*/ 1571625 w 3409950"/>
              <a:gd name="connsiteY10" fmla="*/ 923925 h 2400300"/>
              <a:gd name="connsiteX11" fmla="*/ 1695450 w 3409950"/>
              <a:gd name="connsiteY11" fmla="*/ 923925 h 2400300"/>
              <a:gd name="connsiteX12" fmla="*/ 2105025 w 3409950"/>
              <a:gd name="connsiteY12" fmla="*/ 1066800 h 2400300"/>
              <a:gd name="connsiteX13" fmla="*/ 2190750 w 3409950"/>
              <a:gd name="connsiteY13" fmla="*/ 1123950 h 2400300"/>
              <a:gd name="connsiteX14" fmla="*/ 2286000 w 3409950"/>
              <a:gd name="connsiteY14" fmla="*/ 1095375 h 2400300"/>
              <a:gd name="connsiteX15" fmla="*/ 2552700 w 3409950"/>
              <a:gd name="connsiteY15" fmla="*/ 1390650 h 2400300"/>
              <a:gd name="connsiteX16" fmla="*/ 2676525 w 3409950"/>
              <a:gd name="connsiteY16" fmla="*/ 1476375 h 2400300"/>
              <a:gd name="connsiteX17" fmla="*/ 3409950 w 3409950"/>
              <a:gd name="connsiteY17" fmla="*/ 2400300 h 2400300"/>
              <a:gd name="connsiteX0" fmla="*/ 0 w 3409950"/>
              <a:gd name="connsiteY0" fmla="*/ 0 h 2400300"/>
              <a:gd name="connsiteX1" fmla="*/ 169069 w 3409950"/>
              <a:gd name="connsiteY1" fmla="*/ 83344 h 2400300"/>
              <a:gd name="connsiteX2" fmla="*/ 419100 w 3409950"/>
              <a:gd name="connsiteY2" fmla="*/ 142875 h 2400300"/>
              <a:gd name="connsiteX3" fmla="*/ 685800 w 3409950"/>
              <a:gd name="connsiteY3" fmla="*/ 123825 h 2400300"/>
              <a:gd name="connsiteX4" fmla="*/ 1052513 w 3409950"/>
              <a:gd name="connsiteY4" fmla="*/ 264319 h 2400300"/>
              <a:gd name="connsiteX5" fmla="*/ 1083469 w 3409950"/>
              <a:gd name="connsiteY5" fmla="*/ 311944 h 2400300"/>
              <a:gd name="connsiteX6" fmla="*/ 1090612 w 3409950"/>
              <a:gd name="connsiteY6" fmla="*/ 347662 h 2400300"/>
              <a:gd name="connsiteX7" fmla="*/ 1154906 w 3409950"/>
              <a:gd name="connsiteY7" fmla="*/ 409574 h 2400300"/>
              <a:gd name="connsiteX8" fmla="*/ 1276350 w 3409950"/>
              <a:gd name="connsiteY8" fmla="*/ 752475 h 2400300"/>
              <a:gd name="connsiteX9" fmla="*/ 1438275 w 3409950"/>
              <a:gd name="connsiteY9" fmla="*/ 904875 h 2400300"/>
              <a:gd name="connsiteX10" fmla="*/ 1571625 w 3409950"/>
              <a:gd name="connsiteY10" fmla="*/ 923925 h 2400300"/>
              <a:gd name="connsiteX11" fmla="*/ 1695450 w 3409950"/>
              <a:gd name="connsiteY11" fmla="*/ 923925 h 2400300"/>
              <a:gd name="connsiteX12" fmla="*/ 2105025 w 3409950"/>
              <a:gd name="connsiteY12" fmla="*/ 1066800 h 2400300"/>
              <a:gd name="connsiteX13" fmla="*/ 2190750 w 3409950"/>
              <a:gd name="connsiteY13" fmla="*/ 1123950 h 2400300"/>
              <a:gd name="connsiteX14" fmla="*/ 2286000 w 3409950"/>
              <a:gd name="connsiteY14" fmla="*/ 1095375 h 2400300"/>
              <a:gd name="connsiteX15" fmla="*/ 2552700 w 3409950"/>
              <a:gd name="connsiteY15" fmla="*/ 1390650 h 2400300"/>
              <a:gd name="connsiteX16" fmla="*/ 2676525 w 3409950"/>
              <a:gd name="connsiteY16" fmla="*/ 1476375 h 2400300"/>
              <a:gd name="connsiteX17" fmla="*/ 3409950 w 3409950"/>
              <a:gd name="connsiteY17" fmla="*/ 2400300 h 2400300"/>
              <a:gd name="connsiteX0" fmla="*/ 0 w 3409950"/>
              <a:gd name="connsiteY0" fmla="*/ 0 h 2400300"/>
              <a:gd name="connsiteX1" fmla="*/ 169069 w 3409950"/>
              <a:gd name="connsiteY1" fmla="*/ 83344 h 2400300"/>
              <a:gd name="connsiteX2" fmla="*/ 419100 w 3409950"/>
              <a:gd name="connsiteY2" fmla="*/ 142875 h 2400300"/>
              <a:gd name="connsiteX3" fmla="*/ 685800 w 3409950"/>
              <a:gd name="connsiteY3" fmla="*/ 123825 h 2400300"/>
              <a:gd name="connsiteX4" fmla="*/ 1076325 w 3409950"/>
              <a:gd name="connsiteY4" fmla="*/ 273844 h 2400300"/>
              <a:gd name="connsiteX5" fmla="*/ 1083469 w 3409950"/>
              <a:gd name="connsiteY5" fmla="*/ 311944 h 2400300"/>
              <a:gd name="connsiteX6" fmla="*/ 1090612 w 3409950"/>
              <a:gd name="connsiteY6" fmla="*/ 347662 h 2400300"/>
              <a:gd name="connsiteX7" fmla="*/ 1154906 w 3409950"/>
              <a:gd name="connsiteY7" fmla="*/ 409574 h 2400300"/>
              <a:gd name="connsiteX8" fmla="*/ 1276350 w 3409950"/>
              <a:gd name="connsiteY8" fmla="*/ 752475 h 2400300"/>
              <a:gd name="connsiteX9" fmla="*/ 1438275 w 3409950"/>
              <a:gd name="connsiteY9" fmla="*/ 904875 h 2400300"/>
              <a:gd name="connsiteX10" fmla="*/ 1571625 w 3409950"/>
              <a:gd name="connsiteY10" fmla="*/ 923925 h 2400300"/>
              <a:gd name="connsiteX11" fmla="*/ 1695450 w 3409950"/>
              <a:gd name="connsiteY11" fmla="*/ 923925 h 2400300"/>
              <a:gd name="connsiteX12" fmla="*/ 2105025 w 3409950"/>
              <a:gd name="connsiteY12" fmla="*/ 1066800 h 2400300"/>
              <a:gd name="connsiteX13" fmla="*/ 2190750 w 3409950"/>
              <a:gd name="connsiteY13" fmla="*/ 1123950 h 2400300"/>
              <a:gd name="connsiteX14" fmla="*/ 2286000 w 3409950"/>
              <a:gd name="connsiteY14" fmla="*/ 1095375 h 2400300"/>
              <a:gd name="connsiteX15" fmla="*/ 2552700 w 3409950"/>
              <a:gd name="connsiteY15" fmla="*/ 1390650 h 2400300"/>
              <a:gd name="connsiteX16" fmla="*/ 2676525 w 3409950"/>
              <a:gd name="connsiteY16" fmla="*/ 1476375 h 2400300"/>
              <a:gd name="connsiteX17" fmla="*/ 3409950 w 3409950"/>
              <a:gd name="connsiteY17" fmla="*/ 2400300 h 2400300"/>
              <a:gd name="connsiteX0" fmla="*/ 0 w 3409950"/>
              <a:gd name="connsiteY0" fmla="*/ 0 h 2400300"/>
              <a:gd name="connsiteX1" fmla="*/ 169069 w 3409950"/>
              <a:gd name="connsiteY1" fmla="*/ 83344 h 2400300"/>
              <a:gd name="connsiteX2" fmla="*/ 419100 w 3409950"/>
              <a:gd name="connsiteY2" fmla="*/ 142875 h 2400300"/>
              <a:gd name="connsiteX3" fmla="*/ 685800 w 3409950"/>
              <a:gd name="connsiteY3" fmla="*/ 123825 h 2400300"/>
              <a:gd name="connsiteX4" fmla="*/ 1076325 w 3409950"/>
              <a:gd name="connsiteY4" fmla="*/ 273844 h 2400300"/>
              <a:gd name="connsiteX5" fmla="*/ 1083469 w 3409950"/>
              <a:gd name="connsiteY5" fmla="*/ 311944 h 2400300"/>
              <a:gd name="connsiteX6" fmla="*/ 1090612 w 3409950"/>
              <a:gd name="connsiteY6" fmla="*/ 347662 h 2400300"/>
              <a:gd name="connsiteX7" fmla="*/ 1154906 w 3409950"/>
              <a:gd name="connsiteY7" fmla="*/ 409574 h 2400300"/>
              <a:gd name="connsiteX8" fmla="*/ 1276350 w 3409950"/>
              <a:gd name="connsiteY8" fmla="*/ 752475 h 2400300"/>
              <a:gd name="connsiteX9" fmla="*/ 1431131 w 3409950"/>
              <a:gd name="connsiteY9" fmla="*/ 888207 h 2400300"/>
              <a:gd name="connsiteX10" fmla="*/ 1571625 w 3409950"/>
              <a:gd name="connsiteY10" fmla="*/ 923925 h 2400300"/>
              <a:gd name="connsiteX11" fmla="*/ 1695450 w 3409950"/>
              <a:gd name="connsiteY11" fmla="*/ 923925 h 2400300"/>
              <a:gd name="connsiteX12" fmla="*/ 2105025 w 3409950"/>
              <a:gd name="connsiteY12" fmla="*/ 1066800 h 2400300"/>
              <a:gd name="connsiteX13" fmla="*/ 2190750 w 3409950"/>
              <a:gd name="connsiteY13" fmla="*/ 1123950 h 2400300"/>
              <a:gd name="connsiteX14" fmla="*/ 2286000 w 3409950"/>
              <a:gd name="connsiteY14" fmla="*/ 1095375 h 2400300"/>
              <a:gd name="connsiteX15" fmla="*/ 2552700 w 3409950"/>
              <a:gd name="connsiteY15" fmla="*/ 1390650 h 2400300"/>
              <a:gd name="connsiteX16" fmla="*/ 2676525 w 3409950"/>
              <a:gd name="connsiteY16" fmla="*/ 1476375 h 2400300"/>
              <a:gd name="connsiteX17" fmla="*/ 3409950 w 3409950"/>
              <a:gd name="connsiteY17" fmla="*/ 2400300 h 2400300"/>
              <a:gd name="connsiteX0" fmla="*/ 0 w 3409950"/>
              <a:gd name="connsiteY0" fmla="*/ 0 h 2400300"/>
              <a:gd name="connsiteX1" fmla="*/ 169069 w 3409950"/>
              <a:gd name="connsiteY1" fmla="*/ 83344 h 2400300"/>
              <a:gd name="connsiteX2" fmla="*/ 419100 w 3409950"/>
              <a:gd name="connsiteY2" fmla="*/ 142875 h 2400300"/>
              <a:gd name="connsiteX3" fmla="*/ 685800 w 3409950"/>
              <a:gd name="connsiteY3" fmla="*/ 123825 h 2400300"/>
              <a:gd name="connsiteX4" fmla="*/ 1076325 w 3409950"/>
              <a:gd name="connsiteY4" fmla="*/ 273844 h 2400300"/>
              <a:gd name="connsiteX5" fmla="*/ 1083469 w 3409950"/>
              <a:gd name="connsiteY5" fmla="*/ 311944 h 2400300"/>
              <a:gd name="connsiteX6" fmla="*/ 1090612 w 3409950"/>
              <a:gd name="connsiteY6" fmla="*/ 347662 h 2400300"/>
              <a:gd name="connsiteX7" fmla="*/ 1154906 w 3409950"/>
              <a:gd name="connsiteY7" fmla="*/ 409574 h 2400300"/>
              <a:gd name="connsiteX8" fmla="*/ 1276350 w 3409950"/>
              <a:gd name="connsiteY8" fmla="*/ 752475 h 2400300"/>
              <a:gd name="connsiteX9" fmla="*/ 1431131 w 3409950"/>
              <a:gd name="connsiteY9" fmla="*/ 888207 h 2400300"/>
              <a:gd name="connsiteX10" fmla="*/ 1571625 w 3409950"/>
              <a:gd name="connsiteY10" fmla="*/ 923925 h 2400300"/>
              <a:gd name="connsiteX11" fmla="*/ 1683544 w 3409950"/>
              <a:gd name="connsiteY11" fmla="*/ 916781 h 2400300"/>
              <a:gd name="connsiteX12" fmla="*/ 2105025 w 3409950"/>
              <a:gd name="connsiteY12" fmla="*/ 1066800 h 2400300"/>
              <a:gd name="connsiteX13" fmla="*/ 2190750 w 3409950"/>
              <a:gd name="connsiteY13" fmla="*/ 1123950 h 2400300"/>
              <a:gd name="connsiteX14" fmla="*/ 2286000 w 3409950"/>
              <a:gd name="connsiteY14" fmla="*/ 1095375 h 2400300"/>
              <a:gd name="connsiteX15" fmla="*/ 2552700 w 3409950"/>
              <a:gd name="connsiteY15" fmla="*/ 1390650 h 2400300"/>
              <a:gd name="connsiteX16" fmla="*/ 2676525 w 3409950"/>
              <a:gd name="connsiteY16" fmla="*/ 1476375 h 2400300"/>
              <a:gd name="connsiteX17" fmla="*/ 3409950 w 3409950"/>
              <a:gd name="connsiteY17" fmla="*/ 2400300 h 2400300"/>
              <a:gd name="connsiteX0" fmla="*/ 0 w 3409950"/>
              <a:gd name="connsiteY0" fmla="*/ 0 h 2400300"/>
              <a:gd name="connsiteX1" fmla="*/ 169069 w 3409950"/>
              <a:gd name="connsiteY1" fmla="*/ 83344 h 2400300"/>
              <a:gd name="connsiteX2" fmla="*/ 419100 w 3409950"/>
              <a:gd name="connsiteY2" fmla="*/ 142875 h 2400300"/>
              <a:gd name="connsiteX3" fmla="*/ 685800 w 3409950"/>
              <a:gd name="connsiteY3" fmla="*/ 123825 h 2400300"/>
              <a:gd name="connsiteX4" fmla="*/ 1076325 w 3409950"/>
              <a:gd name="connsiteY4" fmla="*/ 273844 h 2400300"/>
              <a:gd name="connsiteX5" fmla="*/ 1083469 w 3409950"/>
              <a:gd name="connsiteY5" fmla="*/ 311944 h 2400300"/>
              <a:gd name="connsiteX6" fmla="*/ 1090612 w 3409950"/>
              <a:gd name="connsiteY6" fmla="*/ 347662 h 2400300"/>
              <a:gd name="connsiteX7" fmla="*/ 1154906 w 3409950"/>
              <a:gd name="connsiteY7" fmla="*/ 409574 h 2400300"/>
              <a:gd name="connsiteX8" fmla="*/ 1276350 w 3409950"/>
              <a:gd name="connsiteY8" fmla="*/ 752475 h 2400300"/>
              <a:gd name="connsiteX9" fmla="*/ 1431131 w 3409950"/>
              <a:gd name="connsiteY9" fmla="*/ 888207 h 2400300"/>
              <a:gd name="connsiteX10" fmla="*/ 1571625 w 3409950"/>
              <a:gd name="connsiteY10" fmla="*/ 923925 h 2400300"/>
              <a:gd name="connsiteX11" fmla="*/ 1683544 w 3409950"/>
              <a:gd name="connsiteY11" fmla="*/ 916781 h 2400300"/>
              <a:gd name="connsiteX12" fmla="*/ 2105025 w 3409950"/>
              <a:gd name="connsiteY12" fmla="*/ 1066800 h 2400300"/>
              <a:gd name="connsiteX13" fmla="*/ 2176463 w 3409950"/>
              <a:gd name="connsiteY13" fmla="*/ 1104900 h 2400300"/>
              <a:gd name="connsiteX14" fmla="*/ 2286000 w 3409950"/>
              <a:gd name="connsiteY14" fmla="*/ 1095375 h 2400300"/>
              <a:gd name="connsiteX15" fmla="*/ 2552700 w 3409950"/>
              <a:gd name="connsiteY15" fmla="*/ 1390650 h 2400300"/>
              <a:gd name="connsiteX16" fmla="*/ 2676525 w 3409950"/>
              <a:gd name="connsiteY16" fmla="*/ 1476375 h 2400300"/>
              <a:gd name="connsiteX17" fmla="*/ 3409950 w 3409950"/>
              <a:gd name="connsiteY17" fmla="*/ 2400300 h 2400300"/>
              <a:gd name="connsiteX0" fmla="*/ 0 w 3409950"/>
              <a:gd name="connsiteY0" fmla="*/ 0 h 2400300"/>
              <a:gd name="connsiteX1" fmla="*/ 169069 w 3409950"/>
              <a:gd name="connsiteY1" fmla="*/ 83344 h 2400300"/>
              <a:gd name="connsiteX2" fmla="*/ 419100 w 3409950"/>
              <a:gd name="connsiteY2" fmla="*/ 142875 h 2400300"/>
              <a:gd name="connsiteX3" fmla="*/ 685800 w 3409950"/>
              <a:gd name="connsiteY3" fmla="*/ 123825 h 2400300"/>
              <a:gd name="connsiteX4" fmla="*/ 1076325 w 3409950"/>
              <a:gd name="connsiteY4" fmla="*/ 273844 h 2400300"/>
              <a:gd name="connsiteX5" fmla="*/ 1083469 w 3409950"/>
              <a:gd name="connsiteY5" fmla="*/ 311944 h 2400300"/>
              <a:gd name="connsiteX6" fmla="*/ 1090612 w 3409950"/>
              <a:gd name="connsiteY6" fmla="*/ 347662 h 2400300"/>
              <a:gd name="connsiteX7" fmla="*/ 1154906 w 3409950"/>
              <a:gd name="connsiteY7" fmla="*/ 409574 h 2400300"/>
              <a:gd name="connsiteX8" fmla="*/ 1276350 w 3409950"/>
              <a:gd name="connsiteY8" fmla="*/ 752475 h 2400300"/>
              <a:gd name="connsiteX9" fmla="*/ 1431131 w 3409950"/>
              <a:gd name="connsiteY9" fmla="*/ 888207 h 2400300"/>
              <a:gd name="connsiteX10" fmla="*/ 1571625 w 3409950"/>
              <a:gd name="connsiteY10" fmla="*/ 923925 h 2400300"/>
              <a:gd name="connsiteX11" fmla="*/ 1683544 w 3409950"/>
              <a:gd name="connsiteY11" fmla="*/ 916781 h 2400300"/>
              <a:gd name="connsiteX12" fmla="*/ 2105025 w 3409950"/>
              <a:gd name="connsiteY12" fmla="*/ 1066800 h 2400300"/>
              <a:gd name="connsiteX13" fmla="*/ 2176463 w 3409950"/>
              <a:gd name="connsiteY13" fmla="*/ 1104900 h 2400300"/>
              <a:gd name="connsiteX14" fmla="*/ 2276475 w 3409950"/>
              <a:gd name="connsiteY14" fmla="*/ 1076325 h 2400300"/>
              <a:gd name="connsiteX15" fmla="*/ 2552700 w 3409950"/>
              <a:gd name="connsiteY15" fmla="*/ 1390650 h 2400300"/>
              <a:gd name="connsiteX16" fmla="*/ 2676525 w 3409950"/>
              <a:gd name="connsiteY16" fmla="*/ 1476375 h 2400300"/>
              <a:gd name="connsiteX17" fmla="*/ 3409950 w 3409950"/>
              <a:gd name="connsiteY17" fmla="*/ 2400300 h 2400300"/>
              <a:gd name="connsiteX0" fmla="*/ 0 w 3409950"/>
              <a:gd name="connsiteY0" fmla="*/ 0 h 2400300"/>
              <a:gd name="connsiteX1" fmla="*/ 169069 w 3409950"/>
              <a:gd name="connsiteY1" fmla="*/ 83344 h 2400300"/>
              <a:gd name="connsiteX2" fmla="*/ 419100 w 3409950"/>
              <a:gd name="connsiteY2" fmla="*/ 142875 h 2400300"/>
              <a:gd name="connsiteX3" fmla="*/ 685800 w 3409950"/>
              <a:gd name="connsiteY3" fmla="*/ 123825 h 2400300"/>
              <a:gd name="connsiteX4" fmla="*/ 1076325 w 3409950"/>
              <a:gd name="connsiteY4" fmla="*/ 273844 h 2400300"/>
              <a:gd name="connsiteX5" fmla="*/ 1083469 w 3409950"/>
              <a:gd name="connsiteY5" fmla="*/ 311944 h 2400300"/>
              <a:gd name="connsiteX6" fmla="*/ 1090612 w 3409950"/>
              <a:gd name="connsiteY6" fmla="*/ 347662 h 2400300"/>
              <a:gd name="connsiteX7" fmla="*/ 1154906 w 3409950"/>
              <a:gd name="connsiteY7" fmla="*/ 409574 h 2400300"/>
              <a:gd name="connsiteX8" fmla="*/ 1276350 w 3409950"/>
              <a:gd name="connsiteY8" fmla="*/ 752475 h 2400300"/>
              <a:gd name="connsiteX9" fmla="*/ 1431131 w 3409950"/>
              <a:gd name="connsiteY9" fmla="*/ 888207 h 2400300"/>
              <a:gd name="connsiteX10" fmla="*/ 1571625 w 3409950"/>
              <a:gd name="connsiteY10" fmla="*/ 923925 h 2400300"/>
              <a:gd name="connsiteX11" fmla="*/ 1683544 w 3409950"/>
              <a:gd name="connsiteY11" fmla="*/ 916781 h 2400300"/>
              <a:gd name="connsiteX12" fmla="*/ 2105025 w 3409950"/>
              <a:gd name="connsiteY12" fmla="*/ 1066800 h 2400300"/>
              <a:gd name="connsiteX13" fmla="*/ 2176463 w 3409950"/>
              <a:gd name="connsiteY13" fmla="*/ 1104900 h 2400300"/>
              <a:gd name="connsiteX14" fmla="*/ 2276475 w 3409950"/>
              <a:gd name="connsiteY14" fmla="*/ 1076325 h 2400300"/>
              <a:gd name="connsiteX15" fmla="*/ 2566988 w 3409950"/>
              <a:gd name="connsiteY15" fmla="*/ 1378744 h 2400300"/>
              <a:gd name="connsiteX16" fmla="*/ 2676525 w 3409950"/>
              <a:gd name="connsiteY16" fmla="*/ 1476375 h 2400300"/>
              <a:gd name="connsiteX17" fmla="*/ 3409950 w 3409950"/>
              <a:gd name="connsiteY17" fmla="*/ 2400300 h 2400300"/>
              <a:gd name="connsiteX0" fmla="*/ 0 w 3409950"/>
              <a:gd name="connsiteY0" fmla="*/ 0 h 2400300"/>
              <a:gd name="connsiteX1" fmla="*/ 169069 w 3409950"/>
              <a:gd name="connsiteY1" fmla="*/ 83344 h 2400300"/>
              <a:gd name="connsiteX2" fmla="*/ 419100 w 3409950"/>
              <a:gd name="connsiteY2" fmla="*/ 142875 h 2400300"/>
              <a:gd name="connsiteX3" fmla="*/ 685800 w 3409950"/>
              <a:gd name="connsiteY3" fmla="*/ 123825 h 2400300"/>
              <a:gd name="connsiteX4" fmla="*/ 1076325 w 3409950"/>
              <a:gd name="connsiteY4" fmla="*/ 273844 h 2400300"/>
              <a:gd name="connsiteX5" fmla="*/ 1083469 w 3409950"/>
              <a:gd name="connsiteY5" fmla="*/ 311944 h 2400300"/>
              <a:gd name="connsiteX6" fmla="*/ 1090612 w 3409950"/>
              <a:gd name="connsiteY6" fmla="*/ 347662 h 2400300"/>
              <a:gd name="connsiteX7" fmla="*/ 1154906 w 3409950"/>
              <a:gd name="connsiteY7" fmla="*/ 409574 h 2400300"/>
              <a:gd name="connsiteX8" fmla="*/ 1276350 w 3409950"/>
              <a:gd name="connsiteY8" fmla="*/ 752475 h 2400300"/>
              <a:gd name="connsiteX9" fmla="*/ 1431131 w 3409950"/>
              <a:gd name="connsiteY9" fmla="*/ 888207 h 2400300"/>
              <a:gd name="connsiteX10" fmla="*/ 1571625 w 3409950"/>
              <a:gd name="connsiteY10" fmla="*/ 923925 h 2400300"/>
              <a:gd name="connsiteX11" fmla="*/ 1683544 w 3409950"/>
              <a:gd name="connsiteY11" fmla="*/ 916781 h 2400300"/>
              <a:gd name="connsiteX12" fmla="*/ 2105025 w 3409950"/>
              <a:gd name="connsiteY12" fmla="*/ 1066800 h 2400300"/>
              <a:gd name="connsiteX13" fmla="*/ 2176463 w 3409950"/>
              <a:gd name="connsiteY13" fmla="*/ 1104900 h 2400300"/>
              <a:gd name="connsiteX14" fmla="*/ 2276475 w 3409950"/>
              <a:gd name="connsiteY14" fmla="*/ 1076325 h 2400300"/>
              <a:gd name="connsiteX15" fmla="*/ 2566988 w 3409950"/>
              <a:gd name="connsiteY15" fmla="*/ 1378744 h 2400300"/>
              <a:gd name="connsiteX16" fmla="*/ 2674144 w 3409950"/>
              <a:gd name="connsiteY16" fmla="*/ 1488281 h 2400300"/>
              <a:gd name="connsiteX17" fmla="*/ 3409950 w 3409950"/>
              <a:gd name="connsiteY17" fmla="*/ 2400300 h 2400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09950" h="2400300">
                <a:moveTo>
                  <a:pt x="0" y="0"/>
                </a:moveTo>
                <a:lnTo>
                  <a:pt x="169069" y="83344"/>
                </a:lnTo>
                <a:lnTo>
                  <a:pt x="419100" y="142875"/>
                </a:lnTo>
                <a:lnTo>
                  <a:pt x="685800" y="123825"/>
                </a:lnTo>
                <a:lnTo>
                  <a:pt x="1076325" y="273844"/>
                </a:lnTo>
                <a:cubicBezTo>
                  <a:pt x="1085850" y="309563"/>
                  <a:pt x="1081088" y="299641"/>
                  <a:pt x="1083469" y="311944"/>
                </a:cubicBezTo>
                <a:cubicBezTo>
                  <a:pt x="1085850" y="324247"/>
                  <a:pt x="1078706" y="331390"/>
                  <a:pt x="1090612" y="347662"/>
                </a:cubicBezTo>
                <a:cubicBezTo>
                  <a:pt x="1102518" y="363934"/>
                  <a:pt x="1121569" y="375443"/>
                  <a:pt x="1154906" y="409574"/>
                </a:cubicBezTo>
                <a:lnTo>
                  <a:pt x="1276350" y="752475"/>
                </a:lnTo>
                <a:lnTo>
                  <a:pt x="1431131" y="888207"/>
                </a:lnTo>
                <a:lnTo>
                  <a:pt x="1571625" y="923925"/>
                </a:lnTo>
                <a:lnTo>
                  <a:pt x="1683544" y="916781"/>
                </a:lnTo>
                <a:lnTo>
                  <a:pt x="2105025" y="1066800"/>
                </a:lnTo>
                <a:lnTo>
                  <a:pt x="2176463" y="1104900"/>
                </a:lnTo>
                <a:lnTo>
                  <a:pt x="2276475" y="1076325"/>
                </a:lnTo>
                <a:lnTo>
                  <a:pt x="2566988" y="1378744"/>
                </a:lnTo>
                <a:lnTo>
                  <a:pt x="2674144" y="1488281"/>
                </a:lnTo>
                <a:lnTo>
                  <a:pt x="3409950" y="2400300"/>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endParaRPr>
          </a:p>
        </p:txBody>
      </p:sp>
      <p:sp>
        <p:nvSpPr>
          <p:cNvPr id="16" name="フリーフォーム 15"/>
          <p:cNvSpPr/>
          <p:nvPr/>
        </p:nvSpPr>
        <p:spPr>
          <a:xfrm>
            <a:off x="2817813" y="3390900"/>
            <a:ext cx="1535112" cy="598488"/>
          </a:xfrm>
          <a:custGeom>
            <a:avLst/>
            <a:gdLst>
              <a:gd name="connsiteX0" fmla="*/ 0 w 1552575"/>
              <a:gd name="connsiteY0" fmla="*/ 600075 h 600075"/>
              <a:gd name="connsiteX1" fmla="*/ 95250 w 1552575"/>
              <a:gd name="connsiteY1" fmla="*/ 581025 h 600075"/>
              <a:gd name="connsiteX2" fmla="*/ 828675 w 1552575"/>
              <a:gd name="connsiteY2" fmla="*/ 495300 h 600075"/>
              <a:gd name="connsiteX3" fmla="*/ 1190625 w 1552575"/>
              <a:gd name="connsiteY3" fmla="*/ 342900 h 600075"/>
              <a:gd name="connsiteX4" fmla="*/ 1438275 w 1552575"/>
              <a:gd name="connsiteY4" fmla="*/ 161925 h 600075"/>
              <a:gd name="connsiteX5" fmla="*/ 1552575 w 1552575"/>
              <a:gd name="connsiteY5" fmla="*/ 0 h 600075"/>
              <a:gd name="connsiteX0" fmla="*/ 5838 w 1534600"/>
              <a:gd name="connsiteY0" fmla="*/ 597694 h 597694"/>
              <a:gd name="connsiteX1" fmla="*/ 77275 w 1534600"/>
              <a:gd name="connsiteY1" fmla="*/ 581025 h 597694"/>
              <a:gd name="connsiteX2" fmla="*/ 810700 w 1534600"/>
              <a:gd name="connsiteY2" fmla="*/ 495300 h 597694"/>
              <a:gd name="connsiteX3" fmla="*/ 1172650 w 1534600"/>
              <a:gd name="connsiteY3" fmla="*/ 342900 h 597694"/>
              <a:gd name="connsiteX4" fmla="*/ 1420300 w 1534600"/>
              <a:gd name="connsiteY4" fmla="*/ 161925 h 597694"/>
              <a:gd name="connsiteX5" fmla="*/ 1534600 w 1534600"/>
              <a:gd name="connsiteY5" fmla="*/ 0 h 597694"/>
              <a:gd name="connsiteX0" fmla="*/ 6152 w 1534914"/>
              <a:gd name="connsiteY0" fmla="*/ 597694 h 597694"/>
              <a:gd name="connsiteX1" fmla="*/ 77589 w 1534914"/>
              <a:gd name="connsiteY1" fmla="*/ 581025 h 597694"/>
              <a:gd name="connsiteX2" fmla="*/ 815777 w 1534914"/>
              <a:gd name="connsiteY2" fmla="*/ 504825 h 597694"/>
              <a:gd name="connsiteX3" fmla="*/ 1172964 w 1534914"/>
              <a:gd name="connsiteY3" fmla="*/ 342900 h 597694"/>
              <a:gd name="connsiteX4" fmla="*/ 1420614 w 1534914"/>
              <a:gd name="connsiteY4" fmla="*/ 161925 h 597694"/>
              <a:gd name="connsiteX5" fmla="*/ 1534914 w 1534914"/>
              <a:gd name="connsiteY5" fmla="*/ 0 h 597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34914" h="597694">
                <a:moveTo>
                  <a:pt x="6152" y="597694"/>
                </a:moveTo>
                <a:cubicBezTo>
                  <a:pt x="29964" y="592138"/>
                  <a:pt x="-57348" y="596503"/>
                  <a:pt x="77589" y="581025"/>
                </a:cubicBezTo>
                <a:cubicBezTo>
                  <a:pt x="212526" y="565547"/>
                  <a:pt x="571302" y="533400"/>
                  <a:pt x="815777" y="504825"/>
                </a:cubicBezTo>
                <a:lnTo>
                  <a:pt x="1172964" y="342900"/>
                </a:lnTo>
                <a:lnTo>
                  <a:pt x="1420614" y="161925"/>
                </a:lnTo>
                <a:lnTo>
                  <a:pt x="1534914" y="0"/>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endParaRPr>
          </a:p>
        </p:txBody>
      </p:sp>
      <p:sp>
        <p:nvSpPr>
          <p:cNvPr id="17" name="フリーフォーム 16"/>
          <p:cNvSpPr/>
          <p:nvPr/>
        </p:nvSpPr>
        <p:spPr>
          <a:xfrm>
            <a:off x="4152900" y="3579813"/>
            <a:ext cx="871538" cy="2182812"/>
          </a:xfrm>
          <a:custGeom>
            <a:avLst/>
            <a:gdLst>
              <a:gd name="connsiteX0" fmla="*/ 866775 w 866775"/>
              <a:gd name="connsiteY0" fmla="*/ 0 h 2181225"/>
              <a:gd name="connsiteX1" fmla="*/ 866775 w 866775"/>
              <a:gd name="connsiteY1" fmla="*/ 0 h 2181225"/>
              <a:gd name="connsiteX2" fmla="*/ 685800 w 866775"/>
              <a:gd name="connsiteY2" fmla="*/ 285750 h 2181225"/>
              <a:gd name="connsiteX3" fmla="*/ 657225 w 866775"/>
              <a:gd name="connsiteY3" fmla="*/ 542925 h 2181225"/>
              <a:gd name="connsiteX4" fmla="*/ 619125 w 866775"/>
              <a:gd name="connsiteY4" fmla="*/ 742950 h 2181225"/>
              <a:gd name="connsiteX5" fmla="*/ 552450 w 866775"/>
              <a:gd name="connsiteY5" fmla="*/ 781050 h 2181225"/>
              <a:gd name="connsiteX6" fmla="*/ 485775 w 866775"/>
              <a:gd name="connsiteY6" fmla="*/ 819150 h 2181225"/>
              <a:gd name="connsiteX7" fmla="*/ 266700 w 866775"/>
              <a:gd name="connsiteY7" fmla="*/ 952500 h 2181225"/>
              <a:gd name="connsiteX8" fmla="*/ 200025 w 866775"/>
              <a:gd name="connsiteY8" fmla="*/ 1028700 h 2181225"/>
              <a:gd name="connsiteX9" fmla="*/ 161925 w 866775"/>
              <a:gd name="connsiteY9" fmla="*/ 1104900 h 2181225"/>
              <a:gd name="connsiteX10" fmla="*/ 19050 w 866775"/>
              <a:gd name="connsiteY10" fmla="*/ 1438275 h 2181225"/>
              <a:gd name="connsiteX11" fmla="*/ 0 w 866775"/>
              <a:gd name="connsiteY11" fmla="*/ 1609725 h 2181225"/>
              <a:gd name="connsiteX12" fmla="*/ 38100 w 866775"/>
              <a:gd name="connsiteY12" fmla="*/ 1876425 h 2181225"/>
              <a:gd name="connsiteX13" fmla="*/ 152400 w 866775"/>
              <a:gd name="connsiteY13" fmla="*/ 2057400 h 2181225"/>
              <a:gd name="connsiteX14" fmla="*/ 333375 w 866775"/>
              <a:gd name="connsiteY14" fmla="*/ 1962150 h 2181225"/>
              <a:gd name="connsiteX15" fmla="*/ 342900 w 866775"/>
              <a:gd name="connsiteY15" fmla="*/ 2047875 h 2181225"/>
              <a:gd name="connsiteX16" fmla="*/ 371475 w 866775"/>
              <a:gd name="connsiteY16" fmla="*/ 2181225 h 2181225"/>
              <a:gd name="connsiteX17" fmla="*/ 533400 w 866775"/>
              <a:gd name="connsiteY17" fmla="*/ 2066925 h 2181225"/>
              <a:gd name="connsiteX18" fmla="*/ 619125 w 866775"/>
              <a:gd name="connsiteY18" fmla="*/ 2076450 h 2181225"/>
              <a:gd name="connsiteX0" fmla="*/ 866775 w 866775"/>
              <a:gd name="connsiteY0" fmla="*/ 0 h 2181225"/>
              <a:gd name="connsiteX1" fmla="*/ 816769 w 866775"/>
              <a:gd name="connsiteY1" fmla="*/ 69056 h 2181225"/>
              <a:gd name="connsiteX2" fmla="*/ 685800 w 866775"/>
              <a:gd name="connsiteY2" fmla="*/ 285750 h 2181225"/>
              <a:gd name="connsiteX3" fmla="*/ 657225 w 866775"/>
              <a:gd name="connsiteY3" fmla="*/ 542925 h 2181225"/>
              <a:gd name="connsiteX4" fmla="*/ 619125 w 866775"/>
              <a:gd name="connsiteY4" fmla="*/ 742950 h 2181225"/>
              <a:gd name="connsiteX5" fmla="*/ 552450 w 866775"/>
              <a:gd name="connsiteY5" fmla="*/ 781050 h 2181225"/>
              <a:gd name="connsiteX6" fmla="*/ 485775 w 866775"/>
              <a:gd name="connsiteY6" fmla="*/ 819150 h 2181225"/>
              <a:gd name="connsiteX7" fmla="*/ 266700 w 866775"/>
              <a:gd name="connsiteY7" fmla="*/ 952500 h 2181225"/>
              <a:gd name="connsiteX8" fmla="*/ 200025 w 866775"/>
              <a:gd name="connsiteY8" fmla="*/ 1028700 h 2181225"/>
              <a:gd name="connsiteX9" fmla="*/ 161925 w 866775"/>
              <a:gd name="connsiteY9" fmla="*/ 1104900 h 2181225"/>
              <a:gd name="connsiteX10" fmla="*/ 19050 w 866775"/>
              <a:gd name="connsiteY10" fmla="*/ 1438275 h 2181225"/>
              <a:gd name="connsiteX11" fmla="*/ 0 w 866775"/>
              <a:gd name="connsiteY11" fmla="*/ 1609725 h 2181225"/>
              <a:gd name="connsiteX12" fmla="*/ 38100 w 866775"/>
              <a:gd name="connsiteY12" fmla="*/ 1876425 h 2181225"/>
              <a:gd name="connsiteX13" fmla="*/ 152400 w 866775"/>
              <a:gd name="connsiteY13" fmla="*/ 2057400 h 2181225"/>
              <a:gd name="connsiteX14" fmla="*/ 333375 w 866775"/>
              <a:gd name="connsiteY14" fmla="*/ 1962150 h 2181225"/>
              <a:gd name="connsiteX15" fmla="*/ 342900 w 866775"/>
              <a:gd name="connsiteY15" fmla="*/ 2047875 h 2181225"/>
              <a:gd name="connsiteX16" fmla="*/ 371475 w 866775"/>
              <a:gd name="connsiteY16" fmla="*/ 2181225 h 2181225"/>
              <a:gd name="connsiteX17" fmla="*/ 533400 w 866775"/>
              <a:gd name="connsiteY17" fmla="*/ 2066925 h 2181225"/>
              <a:gd name="connsiteX18" fmla="*/ 619125 w 866775"/>
              <a:gd name="connsiteY18" fmla="*/ 2076450 h 2181225"/>
              <a:gd name="connsiteX0" fmla="*/ 871538 w 871538"/>
              <a:gd name="connsiteY0" fmla="*/ 0 h 2202656"/>
              <a:gd name="connsiteX1" fmla="*/ 816769 w 871538"/>
              <a:gd name="connsiteY1" fmla="*/ 90487 h 2202656"/>
              <a:gd name="connsiteX2" fmla="*/ 685800 w 871538"/>
              <a:gd name="connsiteY2" fmla="*/ 307181 h 2202656"/>
              <a:gd name="connsiteX3" fmla="*/ 657225 w 871538"/>
              <a:gd name="connsiteY3" fmla="*/ 564356 h 2202656"/>
              <a:gd name="connsiteX4" fmla="*/ 619125 w 871538"/>
              <a:gd name="connsiteY4" fmla="*/ 764381 h 2202656"/>
              <a:gd name="connsiteX5" fmla="*/ 552450 w 871538"/>
              <a:gd name="connsiteY5" fmla="*/ 802481 h 2202656"/>
              <a:gd name="connsiteX6" fmla="*/ 485775 w 871538"/>
              <a:gd name="connsiteY6" fmla="*/ 840581 h 2202656"/>
              <a:gd name="connsiteX7" fmla="*/ 266700 w 871538"/>
              <a:gd name="connsiteY7" fmla="*/ 973931 h 2202656"/>
              <a:gd name="connsiteX8" fmla="*/ 200025 w 871538"/>
              <a:gd name="connsiteY8" fmla="*/ 1050131 h 2202656"/>
              <a:gd name="connsiteX9" fmla="*/ 161925 w 871538"/>
              <a:gd name="connsiteY9" fmla="*/ 1126331 h 2202656"/>
              <a:gd name="connsiteX10" fmla="*/ 19050 w 871538"/>
              <a:gd name="connsiteY10" fmla="*/ 1459706 h 2202656"/>
              <a:gd name="connsiteX11" fmla="*/ 0 w 871538"/>
              <a:gd name="connsiteY11" fmla="*/ 1631156 h 2202656"/>
              <a:gd name="connsiteX12" fmla="*/ 38100 w 871538"/>
              <a:gd name="connsiteY12" fmla="*/ 1897856 h 2202656"/>
              <a:gd name="connsiteX13" fmla="*/ 152400 w 871538"/>
              <a:gd name="connsiteY13" fmla="*/ 2078831 h 2202656"/>
              <a:gd name="connsiteX14" fmla="*/ 333375 w 871538"/>
              <a:gd name="connsiteY14" fmla="*/ 1983581 h 2202656"/>
              <a:gd name="connsiteX15" fmla="*/ 342900 w 871538"/>
              <a:gd name="connsiteY15" fmla="*/ 2069306 h 2202656"/>
              <a:gd name="connsiteX16" fmla="*/ 371475 w 871538"/>
              <a:gd name="connsiteY16" fmla="*/ 2202656 h 2202656"/>
              <a:gd name="connsiteX17" fmla="*/ 533400 w 871538"/>
              <a:gd name="connsiteY17" fmla="*/ 2088356 h 2202656"/>
              <a:gd name="connsiteX18" fmla="*/ 619125 w 871538"/>
              <a:gd name="connsiteY18" fmla="*/ 2097881 h 2202656"/>
              <a:gd name="connsiteX0" fmla="*/ 871538 w 871538"/>
              <a:gd name="connsiteY0" fmla="*/ 0 h 2202656"/>
              <a:gd name="connsiteX1" fmla="*/ 816769 w 871538"/>
              <a:gd name="connsiteY1" fmla="*/ 90487 h 2202656"/>
              <a:gd name="connsiteX2" fmla="*/ 678657 w 871538"/>
              <a:gd name="connsiteY2" fmla="*/ 280988 h 2202656"/>
              <a:gd name="connsiteX3" fmla="*/ 657225 w 871538"/>
              <a:gd name="connsiteY3" fmla="*/ 564356 h 2202656"/>
              <a:gd name="connsiteX4" fmla="*/ 619125 w 871538"/>
              <a:gd name="connsiteY4" fmla="*/ 764381 h 2202656"/>
              <a:gd name="connsiteX5" fmla="*/ 552450 w 871538"/>
              <a:gd name="connsiteY5" fmla="*/ 802481 h 2202656"/>
              <a:gd name="connsiteX6" fmla="*/ 485775 w 871538"/>
              <a:gd name="connsiteY6" fmla="*/ 840581 h 2202656"/>
              <a:gd name="connsiteX7" fmla="*/ 266700 w 871538"/>
              <a:gd name="connsiteY7" fmla="*/ 973931 h 2202656"/>
              <a:gd name="connsiteX8" fmla="*/ 200025 w 871538"/>
              <a:gd name="connsiteY8" fmla="*/ 1050131 h 2202656"/>
              <a:gd name="connsiteX9" fmla="*/ 161925 w 871538"/>
              <a:gd name="connsiteY9" fmla="*/ 1126331 h 2202656"/>
              <a:gd name="connsiteX10" fmla="*/ 19050 w 871538"/>
              <a:gd name="connsiteY10" fmla="*/ 1459706 h 2202656"/>
              <a:gd name="connsiteX11" fmla="*/ 0 w 871538"/>
              <a:gd name="connsiteY11" fmla="*/ 1631156 h 2202656"/>
              <a:gd name="connsiteX12" fmla="*/ 38100 w 871538"/>
              <a:gd name="connsiteY12" fmla="*/ 1897856 h 2202656"/>
              <a:gd name="connsiteX13" fmla="*/ 152400 w 871538"/>
              <a:gd name="connsiteY13" fmla="*/ 2078831 h 2202656"/>
              <a:gd name="connsiteX14" fmla="*/ 333375 w 871538"/>
              <a:gd name="connsiteY14" fmla="*/ 1983581 h 2202656"/>
              <a:gd name="connsiteX15" fmla="*/ 342900 w 871538"/>
              <a:gd name="connsiteY15" fmla="*/ 2069306 h 2202656"/>
              <a:gd name="connsiteX16" fmla="*/ 371475 w 871538"/>
              <a:gd name="connsiteY16" fmla="*/ 2202656 h 2202656"/>
              <a:gd name="connsiteX17" fmla="*/ 533400 w 871538"/>
              <a:gd name="connsiteY17" fmla="*/ 2088356 h 2202656"/>
              <a:gd name="connsiteX18" fmla="*/ 619125 w 871538"/>
              <a:gd name="connsiteY18" fmla="*/ 2097881 h 2202656"/>
              <a:gd name="connsiteX0" fmla="*/ 871538 w 871538"/>
              <a:gd name="connsiteY0" fmla="*/ 0 h 2202656"/>
              <a:gd name="connsiteX1" fmla="*/ 816769 w 871538"/>
              <a:gd name="connsiteY1" fmla="*/ 90487 h 2202656"/>
              <a:gd name="connsiteX2" fmla="*/ 678657 w 871538"/>
              <a:gd name="connsiteY2" fmla="*/ 280988 h 2202656"/>
              <a:gd name="connsiteX3" fmla="*/ 650082 w 871538"/>
              <a:gd name="connsiteY3" fmla="*/ 576262 h 2202656"/>
              <a:gd name="connsiteX4" fmla="*/ 619125 w 871538"/>
              <a:gd name="connsiteY4" fmla="*/ 764381 h 2202656"/>
              <a:gd name="connsiteX5" fmla="*/ 552450 w 871538"/>
              <a:gd name="connsiteY5" fmla="*/ 802481 h 2202656"/>
              <a:gd name="connsiteX6" fmla="*/ 485775 w 871538"/>
              <a:gd name="connsiteY6" fmla="*/ 840581 h 2202656"/>
              <a:gd name="connsiteX7" fmla="*/ 266700 w 871538"/>
              <a:gd name="connsiteY7" fmla="*/ 973931 h 2202656"/>
              <a:gd name="connsiteX8" fmla="*/ 200025 w 871538"/>
              <a:gd name="connsiteY8" fmla="*/ 1050131 h 2202656"/>
              <a:gd name="connsiteX9" fmla="*/ 161925 w 871538"/>
              <a:gd name="connsiteY9" fmla="*/ 1126331 h 2202656"/>
              <a:gd name="connsiteX10" fmla="*/ 19050 w 871538"/>
              <a:gd name="connsiteY10" fmla="*/ 1459706 h 2202656"/>
              <a:gd name="connsiteX11" fmla="*/ 0 w 871538"/>
              <a:gd name="connsiteY11" fmla="*/ 1631156 h 2202656"/>
              <a:gd name="connsiteX12" fmla="*/ 38100 w 871538"/>
              <a:gd name="connsiteY12" fmla="*/ 1897856 h 2202656"/>
              <a:gd name="connsiteX13" fmla="*/ 152400 w 871538"/>
              <a:gd name="connsiteY13" fmla="*/ 2078831 h 2202656"/>
              <a:gd name="connsiteX14" fmla="*/ 333375 w 871538"/>
              <a:gd name="connsiteY14" fmla="*/ 1983581 h 2202656"/>
              <a:gd name="connsiteX15" fmla="*/ 342900 w 871538"/>
              <a:gd name="connsiteY15" fmla="*/ 2069306 h 2202656"/>
              <a:gd name="connsiteX16" fmla="*/ 371475 w 871538"/>
              <a:gd name="connsiteY16" fmla="*/ 2202656 h 2202656"/>
              <a:gd name="connsiteX17" fmla="*/ 533400 w 871538"/>
              <a:gd name="connsiteY17" fmla="*/ 2088356 h 2202656"/>
              <a:gd name="connsiteX18" fmla="*/ 619125 w 871538"/>
              <a:gd name="connsiteY18" fmla="*/ 2097881 h 2202656"/>
              <a:gd name="connsiteX0" fmla="*/ 871538 w 871538"/>
              <a:gd name="connsiteY0" fmla="*/ 0 h 2202656"/>
              <a:gd name="connsiteX1" fmla="*/ 816769 w 871538"/>
              <a:gd name="connsiteY1" fmla="*/ 90487 h 2202656"/>
              <a:gd name="connsiteX2" fmla="*/ 678657 w 871538"/>
              <a:gd name="connsiteY2" fmla="*/ 280988 h 2202656"/>
              <a:gd name="connsiteX3" fmla="*/ 650082 w 871538"/>
              <a:gd name="connsiteY3" fmla="*/ 576262 h 2202656"/>
              <a:gd name="connsiteX4" fmla="*/ 611981 w 871538"/>
              <a:gd name="connsiteY4" fmla="*/ 785813 h 2202656"/>
              <a:gd name="connsiteX5" fmla="*/ 552450 w 871538"/>
              <a:gd name="connsiteY5" fmla="*/ 802481 h 2202656"/>
              <a:gd name="connsiteX6" fmla="*/ 485775 w 871538"/>
              <a:gd name="connsiteY6" fmla="*/ 840581 h 2202656"/>
              <a:gd name="connsiteX7" fmla="*/ 266700 w 871538"/>
              <a:gd name="connsiteY7" fmla="*/ 973931 h 2202656"/>
              <a:gd name="connsiteX8" fmla="*/ 200025 w 871538"/>
              <a:gd name="connsiteY8" fmla="*/ 1050131 h 2202656"/>
              <a:gd name="connsiteX9" fmla="*/ 161925 w 871538"/>
              <a:gd name="connsiteY9" fmla="*/ 1126331 h 2202656"/>
              <a:gd name="connsiteX10" fmla="*/ 19050 w 871538"/>
              <a:gd name="connsiteY10" fmla="*/ 1459706 h 2202656"/>
              <a:gd name="connsiteX11" fmla="*/ 0 w 871538"/>
              <a:gd name="connsiteY11" fmla="*/ 1631156 h 2202656"/>
              <a:gd name="connsiteX12" fmla="*/ 38100 w 871538"/>
              <a:gd name="connsiteY12" fmla="*/ 1897856 h 2202656"/>
              <a:gd name="connsiteX13" fmla="*/ 152400 w 871538"/>
              <a:gd name="connsiteY13" fmla="*/ 2078831 h 2202656"/>
              <a:gd name="connsiteX14" fmla="*/ 333375 w 871538"/>
              <a:gd name="connsiteY14" fmla="*/ 1983581 h 2202656"/>
              <a:gd name="connsiteX15" fmla="*/ 342900 w 871538"/>
              <a:gd name="connsiteY15" fmla="*/ 2069306 h 2202656"/>
              <a:gd name="connsiteX16" fmla="*/ 371475 w 871538"/>
              <a:gd name="connsiteY16" fmla="*/ 2202656 h 2202656"/>
              <a:gd name="connsiteX17" fmla="*/ 533400 w 871538"/>
              <a:gd name="connsiteY17" fmla="*/ 2088356 h 2202656"/>
              <a:gd name="connsiteX18" fmla="*/ 619125 w 871538"/>
              <a:gd name="connsiteY18" fmla="*/ 2097881 h 2202656"/>
              <a:gd name="connsiteX0" fmla="*/ 871538 w 871538"/>
              <a:gd name="connsiteY0" fmla="*/ 0 h 2202656"/>
              <a:gd name="connsiteX1" fmla="*/ 816769 w 871538"/>
              <a:gd name="connsiteY1" fmla="*/ 90487 h 2202656"/>
              <a:gd name="connsiteX2" fmla="*/ 678657 w 871538"/>
              <a:gd name="connsiteY2" fmla="*/ 280988 h 2202656"/>
              <a:gd name="connsiteX3" fmla="*/ 650082 w 871538"/>
              <a:gd name="connsiteY3" fmla="*/ 576262 h 2202656"/>
              <a:gd name="connsiteX4" fmla="*/ 611981 w 871538"/>
              <a:gd name="connsiteY4" fmla="*/ 785813 h 2202656"/>
              <a:gd name="connsiteX5" fmla="*/ 538162 w 871538"/>
              <a:gd name="connsiteY5" fmla="*/ 807244 h 2202656"/>
              <a:gd name="connsiteX6" fmla="*/ 485775 w 871538"/>
              <a:gd name="connsiteY6" fmla="*/ 840581 h 2202656"/>
              <a:gd name="connsiteX7" fmla="*/ 266700 w 871538"/>
              <a:gd name="connsiteY7" fmla="*/ 973931 h 2202656"/>
              <a:gd name="connsiteX8" fmla="*/ 200025 w 871538"/>
              <a:gd name="connsiteY8" fmla="*/ 1050131 h 2202656"/>
              <a:gd name="connsiteX9" fmla="*/ 161925 w 871538"/>
              <a:gd name="connsiteY9" fmla="*/ 1126331 h 2202656"/>
              <a:gd name="connsiteX10" fmla="*/ 19050 w 871538"/>
              <a:gd name="connsiteY10" fmla="*/ 1459706 h 2202656"/>
              <a:gd name="connsiteX11" fmla="*/ 0 w 871538"/>
              <a:gd name="connsiteY11" fmla="*/ 1631156 h 2202656"/>
              <a:gd name="connsiteX12" fmla="*/ 38100 w 871538"/>
              <a:gd name="connsiteY12" fmla="*/ 1897856 h 2202656"/>
              <a:gd name="connsiteX13" fmla="*/ 152400 w 871538"/>
              <a:gd name="connsiteY13" fmla="*/ 2078831 h 2202656"/>
              <a:gd name="connsiteX14" fmla="*/ 333375 w 871538"/>
              <a:gd name="connsiteY14" fmla="*/ 1983581 h 2202656"/>
              <a:gd name="connsiteX15" fmla="*/ 342900 w 871538"/>
              <a:gd name="connsiteY15" fmla="*/ 2069306 h 2202656"/>
              <a:gd name="connsiteX16" fmla="*/ 371475 w 871538"/>
              <a:gd name="connsiteY16" fmla="*/ 2202656 h 2202656"/>
              <a:gd name="connsiteX17" fmla="*/ 533400 w 871538"/>
              <a:gd name="connsiteY17" fmla="*/ 2088356 h 2202656"/>
              <a:gd name="connsiteX18" fmla="*/ 619125 w 871538"/>
              <a:gd name="connsiteY18" fmla="*/ 2097881 h 2202656"/>
              <a:gd name="connsiteX0" fmla="*/ 871538 w 871538"/>
              <a:gd name="connsiteY0" fmla="*/ 0 h 2202656"/>
              <a:gd name="connsiteX1" fmla="*/ 816769 w 871538"/>
              <a:gd name="connsiteY1" fmla="*/ 90487 h 2202656"/>
              <a:gd name="connsiteX2" fmla="*/ 678657 w 871538"/>
              <a:gd name="connsiteY2" fmla="*/ 280988 h 2202656"/>
              <a:gd name="connsiteX3" fmla="*/ 650082 w 871538"/>
              <a:gd name="connsiteY3" fmla="*/ 576262 h 2202656"/>
              <a:gd name="connsiteX4" fmla="*/ 611981 w 871538"/>
              <a:gd name="connsiteY4" fmla="*/ 785813 h 2202656"/>
              <a:gd name="connsiteX5" fmla="*/ 533399 w 871538"/>
              <a:gd name="connsiteY5" fmla="*/ 814388 h 2202656"/>
              <a:gd name="connsiteX6" fmla="*/ 485775 w 871538"/>
              <a:gd name="connsiteY6" fmla="*/ 840581 h 2202656"/>
              <a:gd name="connsiteX7" fmla="*/ 266700 w 871538"/>
              <a:gd name="connsiteY7" fmla="*/ 973931 h 2202656"/>
              <a:gd name="connsiteX8" fmla="*/ 200025 w 871538"/>
              <a:gd name="connsiteY8" fmla="*/ 1050131 h 2202656"/>
              <a:gd name="connsiteX9" fmla="*/ 161925 w 871538"/>
              <a:gd name="connsiteY9" fmla="*/ 1126331 h 2202656"/>
              <a:gd name="connsiteX10" fmla="*/ 19050 w 871538"/>
              <a:gd name="connsiteY10" fmla="*/ 1459706 h 2202656"/>
              <a:gd name="connsiteX11" fmla="*/ 0 w 871538"/>
              <a:gd name="connsiteY11" fmla="*/ 1631156 h 2202656"/>
              <a:gd name="connsiteX12" fmla="*/ 38100 w 871538"/>
              <a:gd name="connsiteY12" fmla="*/ 1897856 h 2202656"/>
              <a:gd name="connsiteX13" fmla="*/ 152400 w 871538"/>
              <a:gd name="connsiteY13" fmla="*/ 2078831 h 2202656"/>
              <a:gd name="connsiteX14" fmla="*/ 333375 w 871538"/>
              <a:gd name="connsiteY14" fmla="*/ 1983581 h 2202656"/>
              <a:gd name="connsiteX15" fmla="*/ 342900 w 871538"/>
              <a:gd name="connsiteY15" fmla="*/ 2069306 h 2202656"/>
              <a:gd name="connsiteX16" fmla="*/ 371475 w 871538"/>
              <a:gd name="connsiteY16" fmla="*/ 2202656 h 2202656"/>
              <a:gd name="connsiteX17" fmla="*/ 533400 w 871538"/>
              <a:gd name="connsiteY17" fmla="*/ 2088356 h 2202656"/>
              <a:gd name="connsiteX18" fmla="*/ 619125 w 871538"/>
              <a:gd name="connsiteY18" fmla="*/ 2097881 h 2202656"/>
              <a:gd name="connsiteX0" fmla="*/ 871538 w 871538"/>
              <a:gd name="connsiteY0" fmla="*/ 0 h 2202656"/>
              <a:gd name="connsiteX1" fmla="*/ 816769 w 871538"/>
              <a:gd name="connsiteY1" fmla="*/ 90487 h 2202656"/>
              <a:gd name="connsiteX2" fmla="*/ 678657 w 871538"/>
              <a:gd name="connsiteY2" fmla="*/ 280988 h 2202656"/>
              <a:gd name="connsiteX3" fmla="*/ 650082 w 871538"/>
              <a:gd name="connsiteY3" fmla="*/ 576262 h 2202656"/>
              <a:gd name="connsiteX4" fmla="*/ 600074 w 871538"/>
              <a:gd name="connsiteY4" fmla="*/ 795338 h 2202656"/>
              <a:gd name="connsiteX5" fmla="*/ 533399 w 871538"/>
              <a:gd name="connsiteY5" fmla="*/ 814388 h 2202656"/>
              <a:gd name="connsiteX6" fmla="*/ 485775 w 871538"/>
              <a:gd name="connsiteY6" fmla="*/ 840581 h 2202656"/>
              <a:gd name="connsiteX7" fmla="*/ 266700 w 871538"/>
              <a:gd name="connsiteY7" fmla="*/ 973931 h 2202656"/>
              <a:gd name="connsiteX8" fmla="*/ 200025 w 871538"/>
              <a:gd name="connsiteY8" fmla="*/ 1050131 h 2202656"/>
              <a:gd name="connsiteX9" fmla="*/ 161925 w 871538"/>
              <a:gd name="connsiteY9" fmla="*/ 1126331 h 2202656"/>
              <a:gd name="connsiteX10" fmla="*/ 19050 w 871538"/>
              <a:gd name="connsiteY10" fmla="*/ 1459706 h 2202656"/>
              <a:gd name="connsiteX11" fmla="*/ 0 w 871538"/>
              <a:gd name="connsiteY11" fmla="*/ 1631156 h 2202656"/>
              <a:gd name="connsiteX12" fmla="*/ 38100 w 871538"/>
              <a:gd name="connsiteY12" fmla="*/ 1897856 h 2202656"/>
              <a:gd name="connsiteX13" fmla="*/ 152400 w 871538"/>
              <a:gd name="connsiteY13" fmla="*/ 2078831 h 2202656"/>
              <a:gd name="connsiteX14" fmla="*/ 333375 w 871538"/>
              <a:gd name="connsiteY14" fmla="*/ 1983581 h 2202656"/>
              <a:gd name="connsiteX15" fmla="*/ 342900 w 871538"/>
              <a:gd name="connsiteY15" fmla="*/ 2069306 h 2202656"/>
              <a:gd name="connsiteX16" fmla="*/ 371475 w 871538"/>
              <a:gd name="connsiteY16" fmla="*/ 2202656 h 2202656"/>
              <a:gd name="connsiteX17" fmla="*/ 533400 w 871538"/>
              <a:gd name="connsiteY17" fmla="*/ 2088356 h 2202656"/>
              <a:gd name="connsiteX18" fmla="*/ 619125 w 871538"/>
              <a:gd name="connsiteY18" fmla="*/ 2097881 h 2202656"/>
              <a:gd name="connsiteX0" fmla="*/ 871538 w 871538"/>
              <a:gd name="connsiteY0" fmla="*/ 0 h 2202656"/>
              <a:gd name="connsiteX1" fmla="*/ 816769 w 871538"/>
              <a:gd name="connsiteY1" fmla="*/ 90487 h 2202656"/>
              <a:gd name="connsiteX2" fmla="*/ 678657 w 871538"/>
              <a:gd name="connsiteY2" fmla="*/ 280988 h 2202656"/>
              <a:gd name="connsiteX3" fmla="*/ 650082 w 871538"/>
              <a:gd name="connsiteY3" fmla="*/ 576262 h 2202656"/>
              <a:gd name="connsiteX4" fmla="*/ 600074 w 871538"/>
              <a:gd name="connsiteY4" fmla="*/ 795338 h 2202656"/>
              <a:gd name="connsiteX5" fmla="*/ 533399 w 871538"/>
              <a:gd name="connsiteY5" fmla="*/ 814388 h 2202656"/>
              <a:gd name="connsiteX6" fmla="*/ 485775 w 871538"/>
              <a:gd name="connsiteY6" fmla="*/ 840581 h 2202656"/>
              <a:gd name="connsiteX7" fmla="*/ 266700 w 871538"/>
              <a:gd name="connsiteY7" fmla="*/ 973931 h 2202656"/>
              <a:gd name="connsiteX8" fmla="*/ 200025 w 871538"/>
              <a:gd name="connsiteY8" fmla="*/ 1050131 h 2202656"/>
              <a:gd name="connsiteX9" fmla="*/ 161925 w 871538"/>
              <a:gd name="connsiteY9" fmla="*/ 1126331 h 2202656"/>
              <a:gd name="connsiteX10" fmla="*/ 23812 w 871538"/>
              <a:gd name="connsiteY10" fmla="*/ 1464468 h 2202656"/>
              <a:gd name="connsiteX11" fmla="*/ 0 w 871538"/>
              <a:gd name="connsiteY11" fmla="*/ 1631156 h 2202656"/>
              <a:gd name="connsiteX12" fmla="*/ 38100 w 871538"/>
              <a:gd name="connsiteY12" fmla="*/ 1897856 h 2202656"/>
              <a:gd name="connsiteX13" fmla="*/ 152400 w 871538"/>
              <a:gd name="connsiteY13" fmla="*/ 2078831 h 2202656"/>
              <a:gd name="connsiteX14" fmla="*/ 333375 w 871538"/>
              <a:gd name="connsiteY14" fmla="*/ 1983581 h 2202656"/>
              <a:gd name="connsiteX15" fmla="*/ 342900 w 871538"/>
              <a:gd name="connsiteY15" fmla="*/ 2069306 h 2202656"/>
              <a:gd name="connsiteX16" fmla="*/ 371475 w 871538"/>
              <a:gd name="connsiteY16" fmla="*/ 2202656 h 2202656"/>
              <a:gd name="connsiteX17" fmla="*/ 533400 w 871538"/>
              <a:gd name="connsiteY17" fmla="*/ 2088356 h 2202656"/>
              <a:gd name="connsiteX18" fmla="*/ 619125 w 871538"/>
              <a:gd name="connsiteY18" fmla="*/ 2097881 h 2202656"/>
              <a:gd name="connsiteX0" fmla="*/ 871538 w 871538"/>
              <a:gd name="connsiteY0" fmla="*/ 0 h 2202656"/>
              <a:gd name="connsiteX1" fmla="*/ 816769 w 871538"/>
              <a:gd name="connsiteY1" fmla="*/ 90487 h 2202656"/>
              <a:gd name="connsiteX2" fmla="*/ 678657 w 871538"/>
              <a:gd name="connsiteY2" fmla="*/ 280988 h 2202656"/>
              <a:gd name="connsiteX3" fmla="*/ 650082 w 871538"/>
              <a:gd name="connsiteY3" fmla="*/ 576262 h 2202656"/>
              <a:gd name="connsiteX4" fmla="*/ 600074 w 871538"/>
              <a:gd name="connsiteY4" fmla="*/ 795338 h 2202656"/>
              <a:gd name="connsiteX5" fmla="*/ 533399 w 871538"/>
              <a:gd name="connsiteY5" fmla="*/ 814388 h 2202656"/>
              <a:gd name="connsiteX6" fmla="*/ 485775 w 871538"/>
              <a:gd name="connsiteY6" fmla="*/ 840581 h 2202656"/>
              <a:gd name="connsiteX7" fmla="*/ 266700 w 871538"/>
              <a:gd name="connsiteY7" fmla="*/ 973931 h 2202656"/>
              <a:gd name="connsiteX8" fmla="*/ 200025 w 871538"/>
              <a:gd name="connsiteY8" fmla="*/ 1050131 h 2202656"/>
              <a:gd name="connsiteX9" fmla="*/ 161925 w 871538"/>
              <a:gd name="connsiteY9" fmla="*/ 1126331 h 2202656"/>
              <a:gd name="connsiteX10" fmla="*/ 23812 w 871538"/>
              <a:gd name="connsiteY10" fmla="*/ 1464468 h 2202656"/>
              <a:gd name="connsiteX11" fmla="*/ 0 w 871538"/>
              <a:gd name="connsiteY11" fmla="*/ 1631156 h 2202656"/>
              <a:gd name="connsiteX12" fmla="*/ 38100 w 871538"/>
              <a:gd name="connsiteY12" fmla="*/ 1897856 h 2202656"/>
              <a:gd name="connsiteX13" fmla="*/ 152400 w 871538"/>
              <a:gd name="connsiteY13" fmla="*/ 2078831 h 2202656"/>
              <a:gd name="connsiteX14" fmla="*/ 333375 w 871538"/>
              <a:gd name="connsiteY14" fmla="*/ 1983581 h 2202656"/>
              <a:gd name="connsiteX15" fmla="*/ 323850 w 871538"/>
              <a:gd name="connsiteY15" fmla="*/ 2078831 h 2202656"/>
              <a:gd name="connsiteX16" fmla="*/ 371475 w 871538"/>
              <a:gd name="connsiteY16" fmla="*/ 2202656 h 2202656"/>
              <a:gd name="connsiteX17" fmla="*/ 533400 w 871538"/>
              <a:gd name="connsiteY17" fmla="*/ 2088356 h 2202656"/>
              <a:gd name="connsiteX18" fmla="*/ 619125 w 871538"/>
              <a:gd name="connsiteY18" fmla="*/ 2097881 h 2202656"/>
              <a:gd name="connsiteX0" fmla="*/ 871538 w 871538"/>
              <a:gd name="connsiteY0" fmla="*/ 0 h 2202656"/>
              <a:gd name="connsiteX1" fmla="*/ 816769 w 871538"/>
              <a:gd name="connsiteY1" fmla="*/ 90487 h 2202656"/>
              <a:gd name="connsiteX2" fmla="*/ 678657 w 871538"/>
              <a:gd name="connsiteY2" fmla="*/ 280988 h 2202656"/>
              <a:gd name="connsiteX3" fmla="*/ 650082 w 871538"/>
              <a:gd name="connsiteY3" fmla="*/ 576262 h 2202656"/>
              <a:gd name="connsiteX4" fmla="*/ 600074 w 871538"/>
              <a:gd name="connsiteY4" fmla="*/ 795338 h 2202656"/>
              <a:gd name="connsiteX5" fmla="*/ 533399 w 871538"/>
              <a:gd name="connsiteY5" fmla="*/ 814388 h 2202656"/>
              <a:gd name="connsiteX6" fmla="*/ 485775 w 871538"/>
              <a:gd name="connsiteY6" fmla="*/ 840581 h 2202656"/>
              <a:gd name="connsiteX7" fmla="*/ 266700 w 871538"/>
              <a:gd name="connsiteY7" fmla="*/ 973931 h 2202656"/>
              <a:gd name="connsiteX8" fmla="*/ 200025 w 871538"/>
              <a:gd name="connsiteY8" fmla="*/ 1050131 h 2202656"/>
              <a:gd name="connsiteX9" fmla="*/ 161925 w 871538"/>
              <a:gd name="connsiteY9" fmla="*/ 1126331 h 2202656"/>
              <a:gd name="connsiteX10" fmla="*/ 23812 w 871538"/>
              <a:gd name="connsiteY10" fmla="*/ 1464468 h 2202656"/>
              <a:gd name="connsiteX11" fmla="*/ 0 w 871538"/>
              <a:gd name="connsiteY11" fmla="*/ 1631156 h 2202656"/>
              <a:gd name="connsiteX12" fmla="*/ 38100 w 871538"/>
              <a:gd name="connsiteY12" fmla="*/ 1897856 h 2202656"/>
              <a:gd name="connsiteX13" fmla="*/ 152400 w 871538"/>
              <a:gd name="connsiteY13" fmla="*/ 2078831 h 2202656"/>
              <a:gd name="connsiteX14" fmla="*/ 319088 w 871538"/>
              <a:gd name="connsiteY14" fmla="*/ 1990725 h 2202656"/>
              <a:gd name="connsiteX15" fmla="*/ 323850 w 871538"/>
              <a:gd name="connsiteY15" fmla="*/ 2078831 h 2202656"/>
              <a:gd name="connsiteX16" fmla="*/ 371475 w 871538"/>
              <a:gd name="connsiteY16" fmla="*/ 2202656 h 2202656"/>
              <a:gd name="connsiteX17" fmla="*/ 533400 w 871538"/>
              <a:gd name="connsiteY17" fmla="*/ 2088356 h 2202656"/>
              <a:gd name="connsiteX18" fmla="*/ 619125 w 871538"/>
              <a:gd name="connsiteY18" fmla="*/ 2097881 h 2202656"/>
              <a:gd name="connsiteX0" fmla="*/ 871538 w 871538"/>
              <a:gd name="connsiteY0" fmla="*/ 0 h 2183606"/>
              <a:gd name="connsiteX1" fmla="*/ 816769 w 871538"/>
              <a:gd name="connsiteY1" fmla="*/ 90487 h 2183606"/>
              <a:gd name="connsiteX2" fmla="*/ 678657 w 871538"/>
              <a:gd name="connsiteY2" fmla="*/ 280988 h 2183606"/>
              <a:gd name="connsiteX3" fmla="*/ 650082 w 871538"/>
              <a:gd name="connsiteY3" fmla="*/ 576262 h 2183606"/>
              <a:gd name="connsiteX4" fmla="*/ 600074 w 871538"/>
              <a:gd name="connsiteY4" fmla="*/ 795338 h 2183606"/>
              <a:gd name="connsiteX5" fmla="*/ 533399 w 871538"/>
              <a:gd name="connsiteY5" fmla="*/ 814388 h 2183606"/>
              <a:gd name="connsiteX6" fmla="*/ 485775 w 871538"/>
              <a:gd name="connsiteY6" fmla="*/ 840581 h 2183606"/>
              <a:gd name="connsiteX7" fmla="*/ 266700 w 871538"/>
              <a:gd name="connsiteY7" fmla="*/ 973931 h 2183606"/>
              <a:gd name="connsiteX8" fmla="*/ 200025 w 871538"/>
              <a:gd name="connsiteY8" fmla="*/ 1050131 h 2183606"/>
              <a:gd name="connsiteX9" fmla="*/ 161925 w 871538"/>
              <a:gd name="connsiteY9" fmla="*/ 1126331 h 2183606"/>
              <a:gd name="connsiteX10" fmla="*/ 23812 w 871538"/>
              <a:gd name="connsiteY10" fmla="*/ 1464468 h 2183606"/>
              <a:gd name="connsiteX11" fmla="*/ 0 w 871538"/>
              <a:gd name="connsiteY11" fmla="*/ 1631156 h 2183606"/>
              <a:gd name="connsiteX12" fmla="*/ 38100 w 871538"/>
              <a:gd name="connsiteY12" fmla="*/ 1897856 h 2183606"/>
              <a:gd name="connsiteX13" fmla="*/ 152400 w 871538"/>
              <a:gd name="connsiteY13" fmla="*/ 2078831 h 2183606"/>
              <a:gd name="connsiteX14" fmla="*/ 319088 w 871538"/>
              <a:gd name="connsiteY14" fmla="*/ 1990725 h 2183606"/>
              <a:gd name="connsiteX15" fmla="*/ 323850 w 871538"/>
              <a:gd name="connsiteY15" fmla="*/ 2078831 h 2183606"/>
              <a:gd name="connsiteX16" fmla="*/ 364331 w 871538"/>
              <a:gd name="connsiteY16" fmla="*/ 2183606 h 2183606"/>
              <a:gd name="connsiteX17" fmla="*/ 533400 w 871538"/>
              <a:gd name="connsiteY17" fmla="*/ 2088356 h 2183606"/>
              <a:gd name="connsiteX18" fmla="*/ 619125 w 871538"/>
              <a:gd name="connsiteY18" fmla="*/ 2097881 h 2183606"/>
              <a:gd name="connsiteX0" fmla="*/ 871538 w 871538"/>
              <a:gd name="connsiteY0" fmla="*/ 0 h 2183606"/>
              <a:gd name="connsiteX1" fmla="*/ 816769 w 871538"/>
              <a:gd name="connsiteY1" fmla="*/ 90487 h 2183606"/>
              <a:gd name="connsiteX2" fmla="*/ 678657 w 871538"/>
              <a:gd name="connsiteY2" fmla="*/ 280988 h 2183606"/>
              <a:gd name="connsiteX3" fmla="*/ 650082 w 871538"/>
              <a:gd name="connsiteY3" fmla="*/ 576262 h 2183606"/>
              <a:gd name="connsiteX4" fmla="*/ 600074 w 871538"/>
              <a:gd name="connsiteY4" fmla="*/ 795338 h 2183606"/>
              <a:gd name="connsiteX5" fmla="*/ 533399 w 871538"/>
              <a:gd name="connsiteY5" fmla="*/ 814388 h 2183606"/>
              <a:gd name="connsiteX6" fmla="*/ 485775 w 871538"/>
              <a:gd name="connsiteY6" fmla="*/ 840581 h 2183606"/>
              <a:gd name="connsiteX7" fmla="*/ 266700 w 871538"/>
              <a:gd name="connsiteY7" fmla="*/ 973931 h 2183606"/>
              <a:gd name="connsiteX8" fmla="*/ 200025 w 871538"/>
              <a:gd name="connsiteY8" fmla="*/ 1050131 h 2183606"/>
              <a:gd name="connsiteX9" fmla="*/ 161925 w 871538"/>
              <a:gd name="connsiteY9" fmla="*/ 1126331 h 2183606"/>
              <a:gd name="connsiteX10" fmla="*/ 23812 w 871538"/>
              <a:gd name="connsiteY10" fmla="*/ 1464468 h 2183606"/>
              <a:gd name="connsiteX11" fmla="*/ 0 w 871538"/>
              <a:gd name="connsiteY11" fmla="*/ 1631156 h 2183606"/>
              <a:gd name="connsiteX12" fmla="*/ 38100 w 871538"/>
              <a:gd name="connsiteY12" fmla="*/ 1897856 h 2183606"/>
              <a:gd name="connsiteX13" fmla="*/ 152400 w 871538"/>
              <a:gd name="connsiteY13" fmla="*/ 2078831 h 2183606"/>
              <a:gd name="connsiteX14" fmla="*/ 319088 w 871538"/>
              <a:gd name="connsiteY14" fmla="*/ 1990725 h 2183606"/>
              <a:gd name="connsiteX15" fmla="*/ 323850 w 871538"/>
              <a:gd name="connsiteY15" fmla="*/ 2078831 h 2183606"/>
              <a:gd name="connsiteX16" fmla="*/ 364331 w 871538"/>
              <a:gd name="connsiteY16" fmla="*/ 2183606 h 2183606"/>
              <a:gd name="connsiteX17" fmla="*/ 516731 w 871538"/>
              <a:gd name="connsiteY17" fmla="*/ 2105025 h 2183606"/>
              <a:gd name="connsiteX18" fmla="*/ 619125 w 871538"/>
              <a:gd name="connsiteY18" fmla="*/ 2097881 h 2183606"/>
              <a:gd name="connsiteX0" fmla="*/ 871538 w 871538"/>
              <a:gd name="connsiteY0" fmla="*/ 0 h 2183606"/>
              <a:gd name="connsiteX1" fmla="*/ 816769 w 871538"/>
              <a:gd name="connsiteY1" fmla="*/ 90487 h 2183606"/>
              <a:gd name="connsiteX2" fmla="*/ 678657 w 871538"/>
              <a:gd name="connsiteY2" fmla="*/ 280988 h 2183606"/>
              <a:gd name="connsiteX3" fmla="*/ 650082 w 871538"/>
              <a:gd name="connsiteY3" fmla="*/ 576262 h 2183606"/>
              <a:gd name="connsiteX4" fmla="*/ 600074 w 871538"/>
              <a:gd name="connsiteY4" fmla="*/ 795338 h 2183606"/>
              <a:gd name="connsiteX5" fmla="*/ 533399 w 871538"/>
              <a:gd name="connsiteY5" fmla="*/ 814388 h 2183606"/>
              <a:gd name="connsiteX6" fmla="*/ 485775 w 871538"/>
              <a:gd name="connsiteY6" fmla="*/ 840581 h 2183606"/>
              <a:gd name="connsiteX7" fmla="*/ 266700 w 871538"/>
              <a:gd name="connsiteY7" fmla="*/ 973931 h 2183606"/>
              <a:gd name="connsiteX8" fmla="*/ 200025 w 871538"/>
              <a:gd name="connsiteY8" fmla="*/ 1050131 h 2183606"/>
              <a:gd name="connsiteX9" fmla="*/ 161925 w 871538"/>
              <a:gd name="connsiteY9" fmla="*/ 1126331 h 2183606"/>
              <a:gd name="connsiteX10" fmla="*/ 23812 w 871538"/>
              <a:gd name="connsiteY10" fmla="*/ 1464468 h 2183606"/>
              <a:gd name="connsiteX11" fmla="*/ 0 w 871538"/>
              <a:gd name="connsiteY11" fmla="*/ 1631156 h 2183606"/>
              <a:gd name="connsiteX12" fmla="*/ 38100 w 871538"/>
              <a:gd name="connsiteY12" fmla="*/ 1897856 h 2183606"/>
              <a:gd name="connsiteX13" fmla="*/ 152400 w 871538"/>
              <a:gd name="connsiteY13" fmla="*/ 2078831 h 2183606"/>
              <a:gd name="connsiteX14" fmla="*/ 319088 w 871538"/>
              <a:gd name="connsiteY14" fmla="*/ 1990725 h 2183606"/>
              <a:gd name="connsiteX15" fmla="*/ 323850 w 871538"/>
              <a:gd name="connsiteY15" fmla="*/ 2078831 h 2183606"/>
              <a:gd name="connsiteX16" fmla="*/ 364331 w 871538"/>
              <a:gd name="connsiteY16" fmla="*/ 2183606 h 2183606"/>
              <a:gd name="connsiteX17" fmla="*/ 516731 w 871538"/>
              <a:gd name="connsiteY17" fmla="*/ 2105025 h 2183606"/>
              <a:gd name="connsiteX18" fmla="*/ 623888 w 871538"/>
              <a:gd name="connsiteY18" fmla="*/ 2100262 h 2183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71538" h="2183606">
                <a:moveTo>
                  <a:pt x="871538" y="0"/>
                </a:moveTo>
                <a:cubicBezTo>
                  <a:pt x="853282" y="30162"/>
                  <a:pt x="848916" y="43656"/>
                  <a:pt x="816769" y="90487"/>
                </a:cubicBezTo>
                <a:cubicBezTo>
                  <a:pt x="784622" y="137318"/>
                  <a:pt x="724694" y="217488"/>
                  <a:pt x="678657" y="280988"/>
                </a:cubicBezTo>
                <a:lnTo>
                  <a:pt x="650082" y="576262"/>
                </a:lnTo>
                <a:lnTo>
                  <a:pt x="600074" y="795338"/>
                </a:lnTo>
                <a:cubicBezTo>
                  <a:pt x="580230" y="800894"/>
                  <a:pt x="552449" y="806847"/>
                  <a:pt x="533399" y="814388"/>
                </a:cubicBezTo>
                <a:cubicBezTo>
                  <a:pt x="514349" y="821929"/>
                  <a:pt x="530225" y="813990"/>
                  <a:pt x="485775" y="840581"/>
                </a:cubicBezTo>
                <a:cubicBezTo>
                  <a:pt x="441325" y="867172"/>
                  <a:pt x="339725" y="929481"/>
                  <a:pt x="266700" y="973931"/>
                </a:cubicBezTo>
                <a:lnTo>
                  <a:pt x="200025" y="1050131"/>
                </a:lnTo>
                <a:lnTo>
                  <a:pt x="161925" y="1126331"/>
                </a:lnTo>
                <a:lnTo>
                  <a:pt x="23812" y="1464468"/>
                </a:lnTo>
                <a:lnTo>
                  <a:pt x="0" y="1631156"/>
                </a:lnTo>
                <a:lnTo>
                  <a:pt x="38100" y="1897856"/>
                </a:lnTo>
                <a:lnTo>
                  <a:pt x="152400" y="2078831"/>
                </a:lnTo>
                <a:lnTo>
                  <a:pt x="319088" y="1990725"/>
                </a:lnTo>
                <a:lnTo>
                  <a:pt x="323850" y="2078831"/>
                </a:lnTo>
                <a:lnTo>
                  <a:pt x="364331" y="2183606"/>
                </a:lnTo>
                <a:lnTo>
                  <a:pt x="516731" y="2105025"/>
                </a:lnTo>
                <a:lnTo>
                  <a:pt x="623888" y="2100262"/>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endParaRPr>
          </a:p>
        </p:txBody>
      </p:sp>
      <p:sp>
        <p:nvSpPr>
          <p:cNvPr id="2048" name="フリーフォーム 2047"/>
          <p:cNvSpPr/>
          <p:nvPr/>
        </p:nvSpPr>
        <p:spPr>
          <a:xfrm>
            <a:off x="3790950" y="3824288"/>
            <a:ext cx="1004888" cy="342900"/>
          </a:xfrm>
          <a:custGeom>
            <a:avLst/>
            <a:gdLst>
              <a:gd name="connsiteX0" fmla="*/ 0 w 1047750"/>
              <a:gd name="connsiteY0" fmla="*/ 0 h 342900"/>
              <a:gd name="connsiteX1" fmla="*/ 0 w 1047750"/>
              <a:gd name="connsiteY1" fmla="*/ 0 h 342900"/>
              <a:gd name="connsiteX2" fmla="*/ 161925 w 1047750"/>
              <a:gd name="connsiteY2" fmla="*/ 47625 h 342900"/>
              <a:gd name="connsiteX3" fmla="*/ 219075 w 1047750"/>
              <a:gd name="connsiteY3" fmla="*/ 200025 h 342900"/>
              <a:gd name="connsiteX4" fmla="*/ 438150 w 1047750"/>
              <a:gd name="connsiteY4" fmla="*/ 257175 h 342900"/>
              <a:gd name="connsiteX5" fmla="*/ 552450 w 1047750"/>
              <a:gd name="connsiteY5" fmla="*/ 314325 h 342900"/>
              <a:gd name="connsiteX6" fmla="*/ 685800 w 1047750"/>
              <a:gd name="connsiteY6" fmla="*/ 304800 h 342900"/>
              <a:gd name="connsiteX7" fmla="*/ 800100 w 1047750"/>
              <a:gd name="connsiteY7" fmla="*/ 333375 h 342900"/>
              <a:gd name="connsiteX8" fmla="*/ 1047750 w 1047750"/>
              <a:gd name="connsiteY8" fmla="*/ 342900 h 342900"/>
              <a:gd name="connsiteX0" fmla="*/ 0 w 1047750"/>
              <a:gd name="connsiteY0" fmla="*/ 0 h 342900"/>
              <a:gd name="connsiteX1" fmla="*/ 0 w 1047750"/>
              <a:gd name="connsiteY1" fmla="*/ 0 h 342900"/>
              <a:gd name="connsiteX2" fmla="*/ 161925 w 1047750"/>
              <a:gd name="connsiteY2" fmla="*/ 47625 h 342900"/>
              <a:gd name="connsiteX3" fmla="*/ 219075 w 1047750"/>
              <a:gd name="connsiteY3" fmla="*/ 200025 h 342900"/>
              <a:gd name="connsiteX4" fmla="*/ 438150 w 1047750"/>
              <a:gd name="connsiteY4" fmla="*/ 257175 h 342900"/>
              <a:gd name="connsiteX5" fmla="*/ 547688 w 1047750"/>
              <a:gd name="connsiteY5" fmla="*/ 292894 h 342900"/>
              <a:gd name="connsiteX6" fmla="*/ 685800 w 1047750"/>
              <a:gd name="connsiteY6" fmla="*/ 304800 h 342900"/>
              <a:gd name="connsiteX7" fmla="*/ 800100 w 1047750"/>
              <a:gd name="connsiteY7" fmla="*/ 333375 h 342900"/>
              <a:gd name="connsiteX8" fmla="*/ 1047750 w 1047750"/>
              <a:gd name="connsiteY8" fmla="*/ 342900 h 342900"/>
              <a:gd name="connsiteX0" fmla="*/ 0 w 1047750"/>
              <a:gd name="connsiteY0" fmla="*/ 0 h 342900"/>
              <a:gd name="connsiteX1" fmla="*/ 0 w 1047750"/>
              <a:gd name="connsiteY1" fmla="*/ 0 h 342900"/>
              <a:gd name="connsiteX2" fmla="*/ 161925 w 1047750"/>
              <a:gd name="connsiteY2" fmla="*/ 47625 h 342900"/>
              <a:gd name="connsiteX3" fmla="*/ 219075 w 1047750"/>
              <a:gd name="connsiteY3" fmla="*/ 200025 h 342900"/>
              <a:gd name="connsiteX4" fmla="*/ 438150 w 1047750"/>
              <a:gd name="connsiteY4" fmla="*/ 257175 h 342900"/>
              <a:gd name="connsiteX5" fmla="*/ 547688 w 1047750"/>
              <a:gd name="connsiteY5" fmla="*/ 292894 h 342900"/>
              <a:gd name="connsiteX6" fmla="*/ 685800 w 1047750"/>
              <a:gd name="connsiteY6" fmla="*/ 304800 h 342900"/>
              <a:gd name="connsiteX7" fmla="*/ 800100 w 1047750"/>
              <a:gd name="connsiteY7" fmla="*/ 333375 h 342900"/>
              <a:gd name="connsiteX8" fmla="*/ 1047750 w 1047750"/>
              <a:gd name="connsiteY8" fmla="*/ 342900 h 342900"/>
              <a:gd name="connsiteX0" fmla="*/ 0 w 1047750"/>
              <a:gd name="connsiteY0" fmla="*/ 0 h 342900"/>
              <a:gd name="connsiteX1" fmla="*/ 0 w 1047750"/>
              <a:gd name="connsiteY1" fmla="*/ 0 h 342900"/>
              <a:gd name="connsiteX2" fmla="*/ 150019 w 1047750"/>
              <a:gd name="connsiteY2" fmla="*/ 40481 h 342900"/>
              <a:gd name="connsiteX3" fmla="*/ 219075 w 1047750"/>
              <a:gd name="connsiteY3" fmla="*/ 200025 h 342900"/>
              <a:gd name="connsiteX4" fmla="*/ 438150 w 1047750"/>
              <a:gd name="connsiteY4" fmla="*/ 257175 h 342900"/>
              <a:gd name="connsiteX5" fmla="*/ 547688 w 1047750"/>
              <a:gd name="connsiteY5" fmla="*/ 292894 h 342900"/>
              <a:gd name="connsiteX6" fmla="*/ 685800 w 1047750"/>
              <a:gd name="connsiteY6" fmla="*/ 304800 h 342900"/>
              <a:gd name="connsiteX7" fmla="*/ 800100 w 1047750"/>
              <a:gd name="connsiteY7" fmla="*/ 333375 h 342900"/>
              <a:gd name="connsiteX8" fmla="*/ 1047750 w 1047750"/>
              <a:gd name="connsiteY8" fmla="*/ 342900 h 342900"/>
              <a:gd name="connsiteX0" fmla="*/ 0 w 1047750"/>
              <a:gd name="connsiteY0" fmla="*/ 0 h 342900"/>
              <a:gd name="connsiteX1" fmla="*/ 0 w 1047750"/>
              <a:gd name="connsiteY1" fmla="*/ 0 h 342900"/>
              <a:gd name="connsiteX2" fmla="*/ 150019 w 1047750"/>
              <a:gd name="connsiteY2" fmla="*/ 40481 h 342900"/>
              <a:gd name="connsiteX3" fmla="*/ 195262 w 1047750"/>
              <a:gd name="connsiteY3" fmla="*/ 173831 h 342900"/>
              <a:gd name="connsiteX4" fmla="*/ 438150 w 1047750"/>
              <a:gd name="connsiteY4" fmla="*/ 257175 h 342900"/>
              <a:gd name="connsiteX5" fmla="*/ 547688 w 1047750"/>
              <a:gd name="connsiteY5" fmla="*/ 292894 h 342900"/>
              <a:gd name="connsiteX6" fmla="*/ 685800 w 1047750"/>
              <a:gd name="connsiteY6" fmla="*/ 304800 h 342900"/>
              <a:gd name="connsiteX7" fmla="*/ 800100 w 1047750"/>
              <a:gd name="connsiteY7" fmla="*/ 333375 h 342900"/>
              <a:gd name="connsiteX8" fmla="*/ 1047750 w 1047750"/>
              <a:gd name="connsiteY8" fmla="*/ 342900 h 342900"/>
              <a:gd name="connsiteX0" fmla="*/ 0 w 1047750"/>
              <a:gd name="connsiteY0" fmla="*/ 0 h 342900"/>
              <a:gd name="connsiteX1" fmla="*/ 0 w 1047750"/>
              <a:gd name="connsiteY1" fmla="*/ 0 h 342900"/>
              <a:gd name="connsiteX2" fmla="*/ 150019 w 1047750"/>
              <a:gd name="connsiteY2" fmla="*/ 40481 h 342900"/>
              <a:gd name="connsiteX3" fmla="*/ 195262 w 1047750"/>
              <a:gd name="connsiteY3" fmla="*/ 173831 h 342900"/>
              <a:gd name="connsiteX4" fmla="*/ 438150 w 1047750"/>
              <a:gd name="connsiteY4" fmla="*/ 257175 h 342900"/>
              <a:gd name="connsiteX5" fmla="*/ 547688 w 1047750"/>
              <a:gd name="connsiteY5" fmla="*/ 292894 h 342900"/>
              <a:gd name="connsiteX6" fmla="*/ 685800 w 1047750"/>
              <a:gd name="connsiteY6" fmla="*/ 304800 h 342900"/>
              <a:gd name="connsiteX7" fmla="*/ 800100 w 1047750"/>
              <a:gd name="connsiteY7" fmla="*/ 333375 h 342900"/>
              <a:gd name="connsiteX8" fmla="*/ 1047750 w 1047750"/>
              <a:gd name="connsiteY8" fmla="*/ 342900 h 342900"/>
              <a:gd name="connsiteX0" fmla="*/ 0 w 1004887"/>
              <a:gd name="connsiteY0" fmla="*/ 0 h 342900"/>
              <a:gd name="connsiteX1" fmla="*/ 0 w 1004887"/>
              <a:gd name="connsiteY1" fmla="*/ 0 h 342900"/>
              <a:gd name="connsiteX2" fmla="*/ 150019 w 1004887"/>
              <a:gd name="connsiteY2" fmla="*/ 40481 h 342900"/>
              <a:gd name="connsiteX3" fmla="*/ 195262 w 1004887"/>
              <a:gd name="connsiteY3" fmla="*/ 173831 h 342900"/>
              <a:gd name="connsiteX4" fmla="*/ 438150 w 1004887"/>
              <a:gd name="connsiteY4" fmla="*/ 257175 h 342900"/>
              <a:gd name="connsiteX5" fmla="*/ 547688 w 1004887"/>
              <a:gd name="connsiteY5" fmla="*/ 292894 h 342900"/>
              <a:gd name="connsiteX6" fmla="*/ 685800 w 1004887"/>
              <a:gd name="connsiteY6" fmla="*/ 304800 h 342900"/>
              <a:gd name="connsiteX7" fmla="*/ 800100 w 1004887"/>
              <a:gd name="connsiteY7" fmla="*/ 333375 h 342900"/>
              <a:gd name="connsiteX8" fmla="*/ 1004887 w 1004887"/>
              <a:gd name="connsiteY8" fmla="*/ 342900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4887" h="342900">
                <a:moveTo>
                  <a:pt x="0" y="0"/>
                </a:moveTo>
                <a:lnTo>
                  <a:pt x="0" y="0"/>
                </a:lnTo>
                <a:lnTo>
                  <a:pt x="150019" y="40481"/>
                </a:lnTo>
                <a:lnTo>
                  <a:pt x="195262" y="173831"/>
                </a:lnTo>
                <a:cubicBezTo>
                  <a:pt x="238125" y="203994"/>
                  <a:pt x="357187" y="229394"/>
                  <a:pt x="438150" y="257175"/>
                </a:cubicBezTo>
                <a:lnTo>
                  <a:pt x="547688" y="292894"/>
                </a:lnTo>
                <a:lnTo>
                  <a:pt x="685800" y="304800"/>
                </a:lnTo>
                <a:lnTo>
                  <a:pt x="800100" y="333375"/>
                </a:lnTo>
                <a:lnTo>
                  <a:pt x="1004887" y="342900"/>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endParaRPr>
          </a:p>
        </p:txBody>
      </p:sp>
      <p:sp>
        <p:nvSpPr>
          <p:cNvPr id="2051" name="フリーフォーム 2050"/>
          <p:cNvSpPr/>
          <p:nvPr/>
        </p:nvSpPr>
        <p:spPr>
          <a:xfrm>
            <a:off x="4760914" y="5267325"/>
            <a:ext cx="77787" cy="973138"/>
          </a:xfrm>
          <a:custGeom>
            <a:avLst/>
            <a:gdLst>
              <a:gd name="connsiteX0" fmla="*/ 57150 w 66675"/>
              <a:gd name="connsiteY0" fmla="*/ 962025 h 962025"/>
              <a:gd name="connsiteX1" fmla="*/ 47625 w 66675"/>
              <a:gd name="connsiteY1" fmla="*/ 885825 h 962025"/>
              <a:gd name="connsiteX2" fmla="*/ 0 w 66675"/>
              <a:gd name="connsiteY2" fmla="*/ 885825 h 962025"/>
              <a:gd name="connsiteX3" fmla="*/ 0 w 66675"/>
              <a:gd name="connsiteY3" fmla="*/ 419100 h 962025"/>
              <a:gd name="connsiteX4" fmla="*/ 47625 w 66675"/>
              <a:gd name="connsiteY4" fmla="*/ 333375 h 962025"/>
              <a:gd name="connsiteX5" fmla="*/ 47625 w 66675"/>
              <a:gd name="connsiteY5" fmla="*/ 114300 h 962025"/>
              <a:gd name="connsiteX6" fmla="*/ 66675 w 66675"/>
              <a:gd name="connsiteY6" fmla="*/ 0 h 962025"/>
              <a:gd name="connsiteX0" fmla="*/ 57150 w 66675"/>
              <a:gd name="connsiteY0" fmla="*/ 962025 h 962025"/>
              <a:gd name="connsiteX1" fmla="*/ 47625 w 66675"/>
              <a:gd name="connsiteY1" fmla="*/ 885825 h 962025"/>
              <a:gd name="connsiteX2" fmla="*/ 0 w 66675"/>
              <a:gd name="connsiteY2" fmla="*/ 885825 h 962025"/>
              <a:gd name="connsiteX3" fmla="*/ 0 w 66675"/>
              <a:gd name="connsiteY3" fmla="*/ 419100 h 962025"/>
              <a:gd name="connsiteX4" fmla="*/ 38100 w 66675"/>
              <a:gd name="connsiteY4" fmla="*/ 338137 h 962025"/>
              <a:gd name="connsiteX5" fmla="*/ 47625 w 66675"/>
              <a:gd name="connsiteY5" fmla="*/ 114300 h 962025"/>
              <a:gd name="connsiteX6" fmla="*/ 66675 w 66675"/>
              <a:gd name="connsiteY6" fmla="*/ 0 h 962025"/>
              <a:gd name="connsiteX0" fmla="*/ 69056 w 78581"/>
              <a:gd name="connsiteY0" fmla="*/ 962025 h 962025"/>
              <a:gd name="connsiteX1" fmla="*/ 59531 w 78581"/>
              <a:gd name="connsiteY1" fmla="*/ 885825 h 962025"/>
              <a:gd name="connsiteX2" fmla="*/ 0 w 78581"/>
              <a:gd name="connsiteY2" fmla="*/ 895350 h 962025"/>
              <a:gd name="connsiteX3" fmla="*/ 11906 w 78581"/>
              <a:gd name="connsiteY3" fmla="*/ 419100 h 962025"/>
              <a:gd name="connsiteX4" fmla="*/ 50006 w 78581"/>
              <a:gd name="connsiteY4" fmla="*/ 338137 h 962025"/>
              <a:gd name="connsiteX5" fmla="*/ 59531 w 78581"/>
              <a:gd name="connsiteY5" fmla="*/ 114300 h 962025"/>
              <a:gd name="connsiteX6" fmla="*/ 78581 w 78581"/>
              <a:gd name="connsiteY6" fmla="*/ 0 h 962025"/>
              <a:gd name="connsiteX0" fmla="*/ 69056 w 78581"/>
              <a:gd name="connsiteY0" fmla="*/ 962025 h 962025"/>
              <a:gd name="connsiteX1" fmla="*/ 59531 w 78581"/>
              <a:gd name="connsiteY1" fmla="*/ 885825 h 962025"/>
              <a:gd name="connsiteX2" fmla="*/ 0 w 78581"/>
              <a:gd name="connsiteY2" fmla="*/ 895350 h 962025"/>
              <a:gd name="connsiteX3" fmla="*/ 19050 w 78581"/>
              <a:gd name="connsiteY3" fmla="*/ 426244 h 962025"/>
              <a:gd name="connsiteX4" fmla="*/ 50006 w 78581"/>
              <a:gd name="connsiteY4" fmla="*/ 338137 h 962025"/>
              <a:gd name="connsiteX5" fmla="*/ 59531 w 78581"/>
              <a:gd name="connsiteY5" fmla="*/ 114300 h 962025"/>
              <a:gd name="connsiteX6" fmla="*/ 78581 w 78581"/>
              <a:gd name="connsiteY6" fmla="*/ 0 h 962025"/>
              <a:gd name="connsiteX0" fmla="*/ 59531 w 78581"/>
              <a:gd name="connsiteY0" fmla="*/ 973931 h 973931"/>
              <a:gd name="connsiteX1" fmla="*/ 59531 w 78581"/>
              <a:gd name="connsiteY1" fmla="*/ 885825 h 973931"/>
              <a:gd name="connsiteX2" fmla="*/ 0 w 78581"/>
              <a:gd name="connsiteY2" fmla="*/ 895350 h 973931"/>
              <a:gd name="connsiteX3" fmla="*/ 19050 w 78581"/>
              <a:gd name="connsiteY3" fmla="*/ 426244 h 973931"/>
              <a:gd name="connsiteX4" fmla="*/ 50006 w 78581"/>
              <a:gd name="connsiteY4" fmla="*/ 338137 h 973931"/>
              <a:gd name="connsiteX5" fmla="*/ 59531 w 78581"/>
              <a:gd name="connsiteY5" fmla="*/ 114300 h 973931"/>
              <a:gd name="connsiteX6" fmla="*/ 78581 w 78581"/>
              <a:gd name="connsiteY6" fmla="*/ 0 h 973931"/>
              <a:gd name="connsiteX0" fmla="*/ 59531 w 78581"/>
              <a:gd name="connsiteY0" fmla="*/ 973931 h 973931"/>
              <a:gd name="connsiteX1" fmla="*/ 54768 w 78581"/>
              <a:gd name="connsiteY1" fmla="*/ 895350 h 973931"/>
              <a:gd name="connsiteX2" fmla="*/ 0 w 78581"/>
              <a:gd name="connsiteY2" fmla="*/ 895350 h 973931"/>
              <a:gd name="connsiteX3" fmla="*/ 19050 w 78581"/>
              <a:gd name="connsiteY3" fmla="*/ 426244 h 973931"/>
              <a:gd name="connsiteX4" fmla="*/ 50006 w 78581"/>
              <a:gd name="connsiteY4" fmla="*/ 338137 h 973931"/>
              <a:gd name="connsiteX5" fmla="*/ 59531 w 78581"/>
              <a:gd name="connsiteY5" fmla="*/ 114300 h 973931"/>
              <a:gd name="connsiteX6" fmla="*/ 78581 w 78581"/>
              <a:gd name="connsiteY6" fmla="*/ 0 h 9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581" h="973931">
                <a:moveTo>
                  <a:pt x="59531" y="973931"/>
                </a:moveTo>
                <a:lnTo>
                  <a:pt x="54768" y="895350"/>
                </a:lnTo>
                <a:lnTo>
                  <a:pt x="0" y="895350"/>
                </a:lnTo>
                <a:lnTo>
                  <a:pt x="19050" y="426244"/>
                </a:lnTo>
                <a:lnTo>
                  <a:pt x="50006" y="338137"/>
                </a:lnTo>
                <a:lnTo>
                  <a:pt x="59531" y="114300"/>
                </a:lnTo>
                <a:lnTo>
                  <a:pt x="78581" y="0"/>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endParaRPr>
          </a:p>
        </p:txBody>
      </p:sp>
      <p:sp>
        <p:nvSpPr>
          <p:cNvPr id="2052" name="フリーフォーム 2051"/>
          <p:cNvSpPr/>
          <p:nvPr/>
        </p:nvSpPr>
        <p:spPr>
          <a:xfrm>
            <a:off x="5953125" y="4343400"/>
            <a:ext cx="1943100" cy="819150"/>
          </a:xfrm>
          <a:custGeom>
            <a:avLst/>
            <a:gdLst>
              <a:gd name="connsiteX0" fmla="*/ 0 w 1943100"/>
              <a:gd name="connsiteY0" fmla="*/ 819150 h 819150"/>
              <a:gd name="connsiteX1" fmla="*/ 638175 w 1943100"/>
              <a:gd name="connsiteY1" fmla="*/ 352425 h 819150"/>
              <a:gd name="connsiteX2" fmla="*/ 628650 w 1943100"/>
              <a:gd name="connsiteY2" fmla="*/ 47625 h 819150"/>
              <a:gd name="connsiteX3" fmla="*/ 1190625 w 1943100"/>
              <a:gd name="connsiteY3" fmla="*/ 0 h 819150"/>
              <a:gd name="connsiteX4" fmla="*/ 1200150 w 1943100"/>
              <a:gd name="connsiteY4" fmla="*/ 228600 h 819150"/>
              <a:gd name="connsiteX5" fmla="*/ 1943100 w 1943100"/>
              <a:gd name="connsiteY5" fmla="*/ 171450 h 819150"/>
              <a:gd name="connsiteX0" fmla="*/ 0 w 1943100"/>
              <a:gd name="connsiteY0" fmla="*/ 819150 h 819150"/>
              <a:gd name="connsiteX1" fmla="*/ 642938 w 1943100"/>
              <a:gd name="connsiteY1" fmla="*/ 378618 h 819150"/>
              <a:gd name="connsiteX2" fmla="*/ 628650 w 1943100"/>
              <a:gd name="connsiteY2" fmla="*/ 47625 h 819150"/>
              <a:gd name="connsiteX3" fmla="*/ 1190625 w 1943100"/>
              <a:gd name="connsiteY3" fmla="*/ 0 h 819150"/>
              <a:gd name="connsiteX4" fmla="*/ 1200150 w 1943100"/>
              <a:gd name="connsiteY4" fmla="*/ 228600 h 819150"/>
              <a:gd name="connsiteX5" fmla="*/ 1943100 w 1943100"/>
              <a:gd name="connsiteY5" fmla="*/ 171450 h 819150"/>
              <a:gd name="connsiteX0" fmla="*/ 0 w 1943100"/>
              <a:gd name="connsiteY0" fmla="*/ 819150 h 819150"/>
              <a:gd name="connsiteX1" fmla="*/ 642938 w 1943100"/>
              <a:gd name="connsiteY1" fmla="*/ 378618 h 819150"/>
              <a:gd name="connsiteX2" fmla="*/ 631032 w 1943100"/>
              <a:gd name="connsiteY2" fmla="*/ 71437 h 819150"/>
              <a:gd name="connsiteX3" fmla="*/ 1190625 w 1943100"/>
              <a:gd name="connsiteY3" fmla="*/ 0 h 819150"/>
              <a:gd name="connsiteX4" fmla="*/ 1200150 w 1943100"/>
              <a:gd name="connsiteY4" fmla="*/ 228600 h 819150"/>
              <a:gd name="connsiteX5" fmla="*/ 1943100 w 1943100"/>
              <a:gd name="connsiteY5" fmla="*/ 171450 h 81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43100" h="819150">
                <a:moveTo>
                  <a:pt x="0" y="819150"/>
                </a:moveTo>
                <a:lnTo>
                  <a:pt x="642938" y="378618"/>
                </a:lnTo>
                <a:lnTo>
                  <a:pt x="631032" y="71437"/>
                </a:lnTo>
                <a:lnTo>
                  <a:pt x="1190625" y="0"/>
                </a:lnTo>
                <a:lnTo>
                  <a:pt x="1200150" y="228600"/>
                </a:lnTo>
                <a:lnTo>
                  <a:pt x="1943100" y="171450"/>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endParaRPr>
          </a:p>
        </p:txBody>
      </p:sp>
      <p:sp>
        <p:nvSpPr>
          <p:cNvPr id="2053" name="フリーフォーム 2052"/>
          <p:cNvSpPr/>
          <p:nvPr/>
        </p:nvSpPr>
        <p:spPr>
          <a:xfrm>
            <a:off x="5665788" y="4200525"/>
            <a:ext cx="87312" cy="76200"/>
          </a:xfrm>
          <a:custGeom>
            <a:avLst/>
            <a:gdLst>
              <a:gd name="connsiteX0" fmla="*/ 0 w 88106"/>
              <a:gd name="connsiteY0" fmla="*/ 76200 h 76200"/>
              <a:gd name="connsiteX1" fmla="*/ 83344 w 88106"/>
              <a:gd name="connsiteY1" fmla="*/ 0 h 76200"/>
              <a:gd name="connsiteX2" fmla="*/ 88106 w 88106"/>
              <a:gd name="connsiteY2" fmla="*/ 0 h 76200"/>
            </a:gdLst>
            <a:ahLst/>
            <a:cxnLst>
              <a:cxn ang="0">
                <a:pos x="connsiteX0" y="connsiteY0"/>
              </a:cxn>
              <a:cxn ang="0">
                <a:pos x="connsiteX1" y="connsiteY1"/>
              </a:cxn>
              <a:cxn ang="0">
                <a:pos x="connsiteX2" y="connsiteY2"/>
              </a:cxn>
            </a:cxnLst>
            <a:rect l="l" t="t" r="r" b="b"/>
            <a:pathLst>
              <a:path w="88106" h="76200">
                <a:moveTo>
                  <a:pt x="0" y="76200"/>
                </a:moveTo>
                <a:lnTo>
                  <a:pt x="83344" y="0"/>
                </a:lnTo>
                <a:lnTo>
                  <a:pt x="88106" y="0"/>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endParaRPr>
          </a:p>
        </p:txBody>
      </p:sp>
      <p:sp>
        <p:nvSpPr>
          <p:cNvPr id="2054" name="フリーフォーム 2053"/>
          <p:cNvSpPr/>
          <p:nvPr/>
        </p:nvSpPr>
        <p:spPr>
          <a:xfrm>
            <a:off x="3105150" y="4846638"/>
            <a:ext cx="190500" cy="106362"/>
          </a:xfrm>
          <a:custGeom>
            <a:avLst/>
            <a:gdLst>
              <a:gd name="connsiteX0" fmla="*/ 0 w 190500"/>
              <a:gd name="connsiteY0" fmla="*/ 107156 h 107156"/>
              <a:gd name="connsiteX1" fmla="*/ 190500 w 190500"/>
              <a:gd name="connsiteY1" fmla="*/ 0 h 107156"/>
            </a:gdLst>
            <a:ahLst/>
            <a:cxnLst>
              <a:cxn ang="0">
                <a:pos x="connsiteX0" y="connsiteY0"/>
              </a:cxn>
              <a:cxn ang="0">
                <a:pos x="connsiteX1" y="connsiteY1"/>
              </a:cxn>
            </a:cxnLst>
            <a:rect l="l" t="t" r="r" b="b"/>
            <a:pathLst>
              <a:path w="190500" h="107156">
                <a:moveTo>
                  <a:pt x="0" y="107156"/>
                </a:moveTo>
                <a:lnTo>
                  <a:pt x="190500" y="0"/>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endParaRPr>
          </a:p>
        </p:txBody>
      </p:sp>
      <p:sp>
        <p:nvSpPr>
          <p:cNvPr id="2" name="円/楕円 1"/>
          <p:cNvSpPr/>
          <p:nvPr/>
        </p:nvSpPr>
        <p:spPr>
          <a:xfrm>
            <a:off x="3244850" y="341314"/>
            <a:ext cx="215900" cy="217487"/>
          </a:xfrm>
          <a:prstGeom prst="ellipse">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endParaRPr>
          </a:p>
        </p:txBody>
      </p:sp>
      <p:sp>
        <p:nvSpPr>
          <p:cNvPr id="21" name="円/楕円 20"/>
          <p:cNvSpPr/>
          <p:nvPr/>
        </p:nvSpPr>
        <p:spPr>
          <a:xfrm>
            <a:off x="2982913" y="4117975"/>
            <a:ext cx="215900" cy="215900"/>
          </a:xfrm>
          <a:prstGeom prst="ellipse">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endParaRPr>
          </a:p>
        </p:txBody>
      </p:sp>
      <p:sp>
        <p:nvSpPr>
          <p:cNvPr id="22" name="円/楕円 21"/>
          <p:cNvSpPr/>
          <p:nvPr/>
        </p:nvSpPr>
        <p:spPr>
          <a:xfrm>
            <a:off x="2927350" y="4886325"/>
            <a:ext cx="215900" cy="215900"/>
          </a:xfrm>
          <a:prstGeom prst="ellipse">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endParaRPr>
          </a:p>
        </p:txBody>
      </p:sp>
      <p:sp>
        <p:nvSpPr>
          <p:cNvPr id="23" name="円/楕円 22"/>
          <p:cNvSpPr/>
          <p:nvPr/>
        </p:nvSpPr>
        <p:spPr>
          <a:xfrm>
            <a:off x="4765675" y="5122863"/>
            <a:ext cx="215900" cy="215900"/>
          </a:xfrm>
          <a:prstGeom prst="ellipse">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endParaRPr>
          </a:p>
        </p:txBody>
      </p:sp>
      <p:sp>
        <p:nvSpPr>
          <p:cNvPr id="24" name="円/楕円 23"/>
          <p:cNvSpPr/>
          <p:nvPr/>
        </p:nvSpPr>
        <p:spPr>
          <a:xfrm>
            <a:off x="4702175" y="6181725"/>
            <a:ext cx="215900" cy="215900"/>
          </a:xfrm>
          <a:prstGeom prst="ellipse">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endParaRPr>
          </a:p>
        </p:txBody>
      </p:sp>
      <p:sp>
        <p:nvSpPr>
          <p:cNvPr id="25" name="円/楕円 24"/>
          <p:cNvSpPr/>
          <p:nvPr/>
        </p:nvSpPr>
        <p:spPr>
          <a:xfrm>
            <a:off x="5807075" y="5076825"/>
            <a:ext cx="215900" cy="215900"/>
          </a:xfrm>
          <a:prstGeom prst="ellipse">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endParaRPr>
          </a:p>
        </p:txBody>
      </p:sp>
      <p:sp>
        <p:nvSpPr>
          <p:cNvPr id="26" name="円/楕円 25"/>
          <p:cNvSpPr/>
          <p:nvPr/>
        </p:nvSpPr>
        <p:spPr>
          <a:xfrm>
            <a:off x="5508625" y="4208463"/>
            <a:ext cx="215900" cy="215900"/>
          </a:xfrm>
          <a:prstGeom prst="ellipse">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endParaRPr>
          </a:p>
        </p:txBody>
      </p:sp>
      <p:sp>
        <p:nvSpPr>
          <p:cNvPr id="28" name="円/楕円 27"/>
          <p:cNvSpPr/>
          <p:nvPr/>
        </p:nvSpPr>
        <p:spPr>
          <a:xfrm>
            <a:off x="3978275" y="3719513"/>
            <a:ext cx="215900" cy="215900"/>
          </a:xfrm>
          <a:prstGeom prst="ellipse">
            <a:avLst/>
          </a:prstGeom>
          <a:solidFill>
            <a:schemeClr val="accent6">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endParaRPr>
          </a:p>
        </p:txBody>
      </p:sp>
      <p:sp>
        <p:nvSpPr>
          <p:cNvPr id="29" name="円/楕円 28"/>
          <p:cNvSpPr/>
          <p:nvPr/>
        </p:nvSpPr>
        <p:spPr>
          <a:xfrm>
            <a:off x="4721225" y="3321050"/>
            <a:ext cx="215900" cy="215900"/>
          </a:xfrm>
          <a:prstGeom prst="ellipse">
            <a:avLst/>
          </a:prstGeom>
          <a:solidFill>
            <a:schemeClr val="accent6">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endParaRPr>
          </a:p>
        </p:txBody>
      </p:sp>
      <p:sp>
        <p:nvSpPr>
          <p:cNvPr id="33" name="円/楕円 32"/>
          <p:cNvSpPr/>
          <p:nvPr/>
        </p:nvSpPr>
        <p:spPr>
          <a:xfrm>
            <a:off x="5861050" y="4524375"/>
            <a:ext cx="215900" cy="215900"/>
          </a:xfrm>
          <a:prstGeom prst="ellipse">
            <a:avLst/>
          </a:prstGeom>
          <a:solidFill>
            <a:schemeClr val="accent6">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endParaRPr>
          </a:p>
        </p:txBody>
      </p:sp>
      <p:sp>
        <p:nvSpPr>
          <p:cNvPr id="38" name="円/楕円 37"/>
          <p:cNvSpPr/>
          <p:nvPr/>
        </p:nvSpPr>
        <p:spPr>
          <a:xfrm>
            <a:off x="7815263" y="4329113"/>
            <a:ext cx="215900" cy="215900"/>
          </a:xfrm>
          <a:prstGeom prst="ellipse">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endParaRPr>
          </a:p>
        </p:txBody>
      </p:sp>
      <p:sp>
        <p:nvSpPr>
          <p:cNvPr id="2137" name="テキスト ボックス 12"/>
          <p:cNvSpPr txBox="1">
            <a:spLocks noChangeArrowheads="1"/>
          </p:cNvSpPr>
          <p:nvPr/>
        </p:nvSpPr>
        <p:spPr bwMode="auto">
          <a:xfrm>
            <a:off x="3492501" y="3994151"/>
            <a:ext cx="10826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spcBef>
                <a:spcPct val="0"/>
              </a:spcBef>
              <a:buFontTx/>
              <a:buNone/>
            </a:pPr>
            <a:r>
              <a:rPr lang="ja-JP" altLang="en-US" sz="1400">
                <a:solidFill>
                  <a:prstClr val="black"/>
                </a:solidFill>
                <a:latin typeface="HGSｺﾞｼｯｸE" pitchFamily="50" charset="-128"/>
                <a:ea typeface="HGSｺﾞｼｯｸE" pitchFamily="50" charset="-128"/>
                <a:cs typeface="Arial" pitchFamily="34" charset="0"/>
              </a:rPr>
              <a:t>六本木地区</a:t>
            </a:r>
          </a:p>
        </p:txBody>
      </p:sp>
      <p:sp>
        <p:nvSpPr>
          <p:cNvPr id="53" name="円/楕円 52"/>
          <p:cNvSpPr/>
          <p:nvPr/>
        </p:nvSpPr>
        <p:spPr>
          <a:xfrm>
            <a:off x="3309938" y="565150"/>
            <a:ext cx="215900" cy="215900"/>
          </a:xfrm>
          <a:prstGeom prst="ellipse">
            <a:avLst/>
          </a:prstGeom>
          <a:solidFill>
            <a:schemeClr val="accent6">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endParaRPr>
          </a:p>
        </p:txBody>
      </p:sp>
      <p:sp>
        <p:nvSpPr>
          <p:cNvPr id="54" name="円/楕円 53"/>
          <p:cNvSpPr/>
          <p:nvPr/>
        </p:nvSpPr>
        <p:spPr>
          <a:xfrm>
            <a:off x="2622550" y="3938588"/>
            <a:ext cx="215900" cy="215900"/>
          </a:xfrm>
          <a:prstGeom prst="ellipse">
            <a:avLst/>
          </a:prstGeom>
          <a:solidFill>
            <a:schemeClr val="accent6">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endParaRPr>
          </a:p>
        </p:txBody>
      </p:sp>
      <p:sp>
        <p:nvSpPr>
          <p:cNvPr id="2140" name="テキスト ボックス 12"/>
          <p:cNvSpPr txBox="1">
            <a:spLocks noChangeArrowheads="1"/>
          </p:cNvSpPr>
          <p:nvPr/>
        </p:nvSpPr>
        <p:spPr bwMode="auto">
          <a:xfrm>
            <a:off x="3756026" y="3057526"/>
            <a:ext cx="10826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spcBef>
                <a:spcPct val="0"/>
              </a:spcBef>
              <a:buFontTx/>
              <a:buNone/>
            </a:pPr>
            <a:r>
              <a:rPr lang="ja-JP" altLang="en-US" sz="1400">
                <a:solidFill>
                  <a:prstClr val="black"/>
                </a:solidFill>
                <a:latin typeface="HGSｺﾞｼｯｸE" pitchFamily="50" charset="-128"/>
                <a:ea typeface="HGSｺﾞｼｯｸE" pitchFamily="50" charset="-128"/>
                <a:cs typeface="Arial" pitchFamily="34" charset="0"/>
              </a:rPr>
              <a:t>霞ヶ関地区</a:t>
            </a:r>
          </a:p>
        </p:txBody>
      </p:sp>
      <p:sp>
        <p:nvSpPr>
          <p:cNvPr id="57" name="円/楕円 56"/>
          <p:cNvSpPr/>
          <p:nvPr/>
        </p:nvSpPr>
        <p:spPr>
          <a:xfrm>
            <a:off x="4503738" y="5749925"/>
            <a:ext cx="215900" cy="215900"/>
          </a:xfrm>
          <a:prstGeom prst="ellipse">
            <a:avLst/>
          </a:prstGeom>
          <a:solidFill>
            <a:schemeClr val="accent6">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endParaRPr>
          </a:p>
        </p:txBody>
      </p:sp>
      <p:sp>
        <p:nvSpPr>
          <p:cNvPr id="2142" name="テキスト ボックス 57"/>
          <p:cNvSpPr txBox="1">
            <a:spLocks noChangeArrowheads="1"/>
          </p:cNvSpPr>
          <p:nvPr/>
        </p:nvSpPr>
        <p:spPr bwMode="auto">
          <a:xfrm>
            <a:off x="1574800" y="6611938"/>
            <a:ext cx="18669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r>
              <a:rPr lang="ja-JP" altLang="en-US" sz="1000">
                <a:solidFill>
                  <a:prstClr val="black"/>
                </a:solidFill>
              </a:rPr>
              <a:t>早稲田大学　尾島俊雄研究室</a:t>
            </a:r>
          </a:p>
        </p:txBody>
      </p:sp>
      <p:sp>
        <p:nvSpPr>
          <p:cNvPr id="3" name="テキスト ボックス 2"/>
          <p:cNvSpPr txBox="1"/>
          <p:nvPr/>
        </p:nvSpPr>
        <p:spPr>
          <a:xfrm>
            <a:off x="5348289" y="32505"/>
            <a:ext cx="7113271" cy="584775"/>
          </a:xfrm>
          <a:prstGeom prst="rect">
            <a:avLst/>
          </a:prstGeom>
          <a:noFill/>
        </p:spPr>
        <p:txBody>
          <a:bodyPr wrap="square">
            <a:spAutoFit/>
          </a:bodyPr>
          <a:lstStyle/>
          <a:p>
            <a:pPr>
              <a:defRPr/>
            </a:pPr>
            <a:r>
              <a:rPr lang="ja-JP" altLang="en-US" sz="3200" b="1" dirty="0">
                <a:solidFill>
                  <a:srgbClr val="0000FF"/>
                </a:solidFill>
                <a:latin typeface="Arial" charset="0"/>
              </a:rPr>
              <a:t>東京都心排熱熱導管ネットワーク構想</a:t>
            </a:r>
          </a:p>
        </p:txBody>
      </p:sp>
    </p:spTree>
    <p:extLst>
      <p:ext uri="{BB962C8B-B14F-4D97-AF65-F5344CB8AC3E}">
        <p14:creationId xmlns:p14="http://schemas.microsoft.com/office/powerpoint/2010/main" val="4998250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p:cNvGrpSpPr/>
          <p:nvPr/>
        </p:nvGrpSpPr>
        <p:grpSpPr>
          <a:xfrm>
            <a:off x="237390" y="117476"/>
            <a:ext cx="10239986" cy="6613544"/>
            <a:chOff x="-1327761" y="136506"/>
            <a:chExt cx="10239986" cy="6613544"/>
          </a:xfrm>
        </p:grpSpPr>
        <p:sp>
          <p:nvSpPr>
            <p:cNvPr id="58" name="テキスト ボックス 57"/>
            <p:cNvSpPr txBox="1"/>
            <p:nvPr/>
          </p:nvSpPr>
          <p:spPr>
            <a:xfrm>
              <a:off x="7023582" y="3330079"/>
              <a:ext cx="1780948" cy="230832"/>
            </a:xfrm>
            <a:prstGeom prst="rect">
              <a:avLst/>
            </a:prstGeom>
            <a:solidFill>
              <a:schemeClr val="accent1">
                <a:lumMod val="20000"/>
                <a:lumOff val="80000"/>
              </a:schemeClr>
            </a:solidFill>
            <a:ln w="28575">
              <a:solidFill>
                <a:schemeClr val="tx2"/>
              </a:solidFill>
            </a:ln>
            <a:scene3d>
              <a:camera prst="orthographicFront"/>
              <a:lightRig rig="threePt" dir="t"/>
            </a:scene3d>
            <a:sp3d>
              <a:bevelT/>
            </a:sp3d>
          </p:spPr>
          <p:txBody>
            <a:bodyPr>
              <a:spAutoFit/>
            </a:bodyPr>
            <a:lstStyle/>
            <a:p>
              <a:pPr>
                <a:defRPr/>
              </a:pPr>
              <a:endParaRPr lang="ja-JP" altLang="en-US" sz="900" b="1" dirty="0">
                <a:solidFill>
                  <a:prstClr val="black"/>
                </a:solidFill>
                <a:latin typeface="Arial" pitchFamily="34" charset="0"/>
              </a:endParaRPr>
            </a:p>
          </p:txBody>
        </p:sp>
        <p:sp>
          <p:nvSpPr>
            <p:cNvPr id="207" name="フリーフォーム 206"/>
            <p:cNvSpPr/>
            <p:nvPr/>
          </p:nvSpPr>
          <p:spPr>
            <a:xfrm rot="21185507">
              <a:off x="4495800" y="5468938"/>
              <a:ext cx="900113" cy="1266825"/>
            </a:xfrm>
            <a:custGeom>
              <a:avLst/>
              <a:gdLst>
                <a:gd name="connsiteX0" fmla="*/ 450850 w 727075"/>
                <a:gd name="connsiteY0" fmla="*/ 0 h 1260475"/>
                <a:gd name="connsiteX1" fmla="*/ 0 w 727075"/>
                <a:gd name="connsiteY1" fmla="*/ 1152525 h 1260475"/>
                <a:gd name="connsiteX2" fmla="*/ 260350 w 727075"/>
                <a:gd name="connsiteY2" fmla="*/ 1260475 h 1260475"/>
                <a:gd name="connsiteX3" fmla="*/ 727075 w 727075"/>
                <a:gd name="connsiteY3" fmla="*/ 63500 h 1260475"/>
                <a:gd name="connsiteX4" fmla="*/ 450850 w 727075"/>
                <a:gd name="connsiteY4" fmla="*/ 0 h 1260475"/>
                <a:gd name="connsiteX0" fmla="*/ 450850 w 717550"/>
                <a:gd name="connsiteY0" fmla="*/ 0 h 1260475"/>
                <a:gd name="connsiteX1" fmla="*/ 0 w 717550"/>
                <a:gd name="connsiteY1" fmla="*/ 1152525 h 1260475"/>
                <a:gd name="connsiteX2" fmla="*/ 260350 w 717550"/>
                <a:gd name="connsiteY2" fmla="*/ 1260475 h 1260475"/>
                <a:gd name="connsiteX3" fmla="*/ 717550 w 717550"/>
                <a:gd name="connsiteY3" fmla="*/ 85725 h 1260475"/>
                <a:gd name="connsiteX4" fmla="*/ 450850 w 717550"/>
                <a:gd name="connsiteY4" fmla="*/ 0 h 1260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7550" h="1260475">
                  <a:moveTo>
                    <a:pt x="450850" y="0"/>
                  </a:moveTo>
                  <a:lnTo>
                    <a:pt x="0" y="1152525"/>
                  </a:lnTo>
                  <a:lnTo>
                    <a:pt x="260350" y="1260475"/>
                  </a:lnTo>
                  <a:lnTo>
                    <a:pt x="717550" y="85725"/>
                  </a:lnTo>
                  <a:lnTo>
                    <a:pt x="450850" y="0"/>
                  </a:lnTo>
                  <a:close/>
                </a:path>
              </a:pathLst>
            </a:custGeom>
            <a:gradFill>
              <a:gsLst>
                <a:gs pos="0">
                  <a:schemeClr val="tx1">
                    <a:lumMod val="50000"/>
                    <a:lumOff val="50000"/>
                  </a:schemeClr>
                </a:gs>
                <a:gs pos="50000">
                  <a:schemeClr val="bg1">
                    <a:lumMod val="95000"/>
                  </a:schemeClr>
                </a:gs>
                <a:gs pos="100000">
                  <a:schemeClr val="bg1">
                    <a:lumMod val="50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b="1">
                <a:solidFill>
                  <a:prstClr val="white"/>
                </a:solidFill>
              </a:endParaRPr>
            </a:p>
          </p:txBody>
        </p:sp>
        <p:sp>
          <p:nvSpPr>
            <p:cNvPr id="81" name="正方形/長方形 80"/>
            <p:cNvSpPr/>
            <p:nvPr/>
          </p:nvSpPr>
          <p:spPr>
            <a:xfrm>
              <a:off x="5395913" y="5076825"/>
              <a:ext cx="1666875" cy="47466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b="1">
                <a:solidFill>
                  <a:prstClr val="white"/>
                </a:solidFill>
              </a:endParaRPr>
            </a:p>
          </p:txBody>
        </p:sp>
        <p:sp>
          <p:nvSpPr>
            <p:cNvPr id="77" name="正方形/長方形 76"/>
            <p:cNvSpPr/>
            <p:nvPr/>
          </p:nvSpPr>
          <p:spPr>
            <a:xfrm>
              <a:off x="4935538" y="4192588"/>
              <a:ext cx="2132012" cy="9652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b="1">
                <a:solidFill>
                  <a:prstClr val="white"/>
                </a:solidFill>
              </a:endParaRPr>
            </a:p>
          </p:txBody>
        </p:sp>
        <p:sp>
          <p:nvSpPr>
            <p:cNvPr id="91" name="正方形/長方形 90"/>
            <p:cNvSpPr/>
            <p:nvPr/>
          </p:nvSpPr>
          <p:spPr>
            <a:xfrm>
              <a:off x="5003800" y="4327525"/>
              <a:ext cx="1995488" cy="3159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b="1">
                <a:solidFill>
                  <a:prstClr val="white"/>
                </a:solidFill>
              </a:endParaRPr>
            </a:p>
          </p:txBody>
        </p:sp>
        <p:sp>
          <p:nvSpPr>
            <p:cNvPr id="93" name="正方形/長方形 92"/>
            <p:cNvSpPr/>
            <p:nvPr/>
          </p:nvSpPr>
          <p:spPr>
            <a:xfrm>
              <a:off x="5003800" y="4738688"/>
              <a:ext cx="2008188"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b="1">
                <a:solidFill>
                  <a:prstClr val="white"/>
                </a:solidFill>
              </a:endParaRPr>
            </a:p>
          </p:txBody>
        </p:sp>
        <p:sp>
          <p:nvSpPr>
            <p:cNvPr id="128" name="正方形/長方形 127"/>
            <p:cNvSpPr/>
            <p:nvPr/>
          </p:nvSpPr>
          <p:spPr>
            <a:xfrm>
              <a:off x="1527175" y="4756150"/>
              <a:ext cx="1844675" cy="303213"/>
            </a:xfrm>
            <a:prstGeom prst="rect">
              <a:avLst/>
            </a:prstGeom>
            <a:gradFill flip="none" rotWithShape="1">
              <a:gsLst>
                <a:gs pos="0">
                  <a:schemeClr val="bg1">
                    <a:lumMod val="65000"/>
                  </a:schemeClr>
                </a:gs>
                <a:gs pos="50000">
                  <a:schemeClr val="bg1">
                    <a:lumMod val="85000"/>
                  </a:schemeClr>
                </a:gs>
                <a:gs pos="100000">
                  <a:schemeClr val="bg1">
                    <a:lumMod val="6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b="1">
                <a:solidFill>
                  <a:prstClr val="white"/>
                </a:solidFill>
              </a:endParaRPr>
            </a:p>
          </p:txBody>
        </p:sp>
        <p:sp>
          <p:nvSpPr>
            <p:cNvPr id="145" name="正方形/長方形 144"/>
            <p:cNvSpPr/>
            <p:nvPr/>
          </p:nvSpPr>
          <p:spPr>
            <a:xfrm>
              <a:off x="3319463" y="4191000"/>
              <a:ext cx="1597025" cy="13589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b="1">
                <a:solidFill>
                  <a:prstClr val="white"/>
                </a:solidFill>
              </a:endParaRPr>
            </a:p>
          </p:txBody>
        </p:sp>
        <p:sp>
          <p:nvSpPr>
            <p:cNvPr id="8" name="フリーフォーム 7"/>
            <p:cNvSpPr/>
            <p:nvPr/>
          </p:nvSpPr>
          <p:spPr>
            <a:xfrm>
              <a:off x="3322638" y="4065588"/>
              <a:ext cx="1587500" cy="93662"/>
            </a:xfrm>
            <a:custGeom>
              <a:avLst/>
              <a:gdLst>
                <a:gd name="connsiteX0" fmla="*/ 0 w 1733550"/>
                <a:gd name="connsiteY0" fmla="*/ 0 h 139700"/>
                <a:gd name="connsiteX1" fmla="*/ 0 w 1733550"/>
                <a:gd name="connsiteY1" fmla="*/ 139700 h 139700"/>
                <a:gd name="connsiteX2" fmla="*/ 1733550 w 1733550"/>
                <a:gd name="connsiteY2" fmla="*/ 139700 h 139700"/>
                <a:gd name="connsiteX3" fmla="*/ 1733550 w 1733550"/>
                <a:gd name="connsiteY3" fmla="*/ 31750 h 139700"/>
              </a:gdLst>
              <a:ahLst/>
              <a:cxnLst>
                <a:cxn ang="0">
                  <a:pos x="connsiteX0" y="connsiteY0"/>
                </a:cxn>
                <a:cxn ang="0">
                  <a:pos x="connsiteX1" y="connsiteY1"/>
                </a:cxn>
                <a:cxn ang="0">
                  <a:pos x="connsiteX2" y="connsiteY2"/>
                </a:cxn>
                <a:cxn ang="0">
                  <a:pos x="connsiteX3" y="connsiteY3"/>
                </a:cxn>
              </a:cxnLst>
              <a:rect l="l" t="t" r="r" b="b"/>
              <a:pathLst>
                <a:path w="1733550" h="139700">
                  <a:moveTo>
                    <a:pt x="0" y="0"/>
                  </a:moveTo>
                  <a:lnTo>
                    <a:pt x="0" y="139700"/>
                  </a:lnTo>
                  <a:lnTo>
                    <a:pt x="1733550" y="139700"/>
                  </a:lnTo>
                  <a:lnTo>
                    <a:pt x="1733550" y="31750"/>
                  </a:lnTo>
                </a:path>
              </a:pathLst>
            </a:custGeom>
            <a:noFill/>
            <a:ln w="38100">
              <a:solidFill>
                <a:schemeClr val="bg1">
                  <a:lumMod val="6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b="1">
                <a:solidFill>
                  <a:prstClr val="white"/>
                </a:solidFill>
              </a:endParaRPr>
            </a:p>
          </p:txBody>
        </p:sp>
        <p:sp>
          <p:nvSpPr>
            <p:cNvPr id="9" name="正方形/長方形 8"/>
            <p:cNvSpPr/>
            <p:nvPr/>
          </p:nvSpPr>
          <p:spPr>
            <a:xfrm>
              <a:off x="3309938" y="3846513"/>
              <a:ext cx="1598612" cy="7143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b="1">
                <a:solidFill>
                  <a:prstClr val="white"/>
                </a:solidFill>
              </a:endParaRPr>
            </a:p>
          </p:txBody>
        </p:sp>
        <p:sp>
          <p:nvSpPr>
            <p:cNvPr id="10" name="正方形/長方形 9"/>
            <p:cNvSpPr/>
            <p:nvPr/>
          </p:nvSpPr>
          <p:spPr>
            <a:xfrm>
              <a:off x="3309938" y="3489325"/>
              <a:ext cx="1598612" cy="14763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b="1">
                <a:solidFill>
                  <a:prstClr val="white"/>
                </a:solidFill>
              </a:endParaRPr>
            </a:p>
          </p:txBody>
        </p:sp>
        <p:sp>
          <p:nvSpPr>
            <p:cNvPr id="11" name="正方形/長方形 10"/>
            <p:cNvSpPr/>
            <p:nvPr/>
          </p:nvSpPr>
          <p:spPr>
            <a:xfrm>
              <a:off x="3316288" y="3132138"/>
              <a:ext cx="1592262" cy="7143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b="1">
                <a:solidFill>
                  <a:prstClr val="white"/>
                </a:solidFill>
              </a:endParaRPr>
            </a:p>
          </p:txBody>
        </p:sp>
        <p:sp>
          <p:nvSpPr>
            <p:cNvPr id="12" name="正方形/長方形 11"/>
            <p:cNvSpPr/>
            <p:nvPr/>
          </p:nvSpPr>
          <p:spPr>
            <a:xfrm>
              <a:off x="3316288" y="2874963"/>
              <a:ext cx="1592262" cy="7143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b="1">
                <a:solidFill>
                  <a:prstClr val="white"/>
                </a:solidFill>
              </a:endParaRPr>
            </a:p>
          </p:txBody>
        </p:sp>
        <p:sp>
          <p:nvSpPr>
            <p:cNvPr id="13" name="正方形/長方形 12"/>
            <p:cNvSpPr/>
            <p:nvPr/>
          </p:nvSpPr>
          <p:spPr>
            <a:xfrm>
              <a:off x="3316288" y="2617788"/>
              <a:ext cx="1592262" cy="7302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b="1">
                <a:solidFill>
                  <a:prstClr val="white"/>
                </a:solidFill>
              </a:endParaRPr>
            </a:p>
          </p:txBody>
        </p:sp>
        <p:sp>
          <p:nvSpPr>
            <p:cNvPr id="14" name="正方形/長方形 13"/>
            <p:cNvSpPr/>
            <p:nvPr/>
          </p:nvSpPr>
          <p:spPr>
            <a:xfrm>
              <a:off x="3316288" y="2362200"/>
              <a:ext cx="1592262" cy="7143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b="1">
                <a:solidFill>
                  <a:prstClr val="white"/>
                </a:solidFill>
              </a:endParaRPr>
            </a:p>
          </p:txBody>
        </p:sp>
        <p:sp>
          <p:nvSpPr>
            <p:cNvPr id="15" name="正方形/長方形 14"/>
            <p:cNvSpPr/>
            <p:nvPr/>
          </p:nvSpPr>
          <p:spPr>
            <a:xfrm>
              <a:off x="3316288" y="2105025"/>
              <a:ext cx="1592262" cy="7302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b="1">
                <a:solidFill>
                  <a:prstClr val="white"/>
                </a:solidFill>
              </a:endParaRPr>
            </a:p>
          </p:txBody>
        </p:sp>
        <p:sp>
          <p:nvSpPr>
            <p:cNvPr id="16" name="正方形/長方形 15"/>
            <p:cNvSpPr/>
            <p:nvPr/>
          </p:nvSpPr>
          <p:spPr>
            <a:xfrm>
              <a:off x="3316288" y="1849438"/>
              <a:ext cx="1592262" cy="7143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b="1">
                <a:solidFill>
                  <a:prstClr val="white"/>
                </a:solidFill>
              </a:endParaRPr>
            </a:p>
          </p:txBody>
        </p:sp>
        <p:sp>
          <p:nvSpPr>
            <p:cNvPr id="17" name="正方形/長方形 16"/>
            <p:cNvSpPr/>
            <p:nvPr/>
          </p:nvSpPr>
          <p:spPr>
            <a:xfrm>
              <a:off x="3316288" y="1592263"/>
              <a:ext cx="1592262" cy="7143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b="1">
                <a:solidFill>
                  <a:prstClr val="white"/>
                </a:solidFill>
              </a:endParaRPr>
            </a:p>
          </p:txBody>
        </p:sp>
        <p:sp>
          <p:nvSpPr>
            <p:cNvPr id="94" name="正方形/長方形 93"/>
            <p:cNvSpPr/>
            <p:nvPr/>
          </p:nvSpPr>
          <p:spPr>
            <a:xfrm>
              <a:off x="5476875" y="5162550"/>
              <a:ext cx="1546225" cy="3159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b="1">
                <a:solidFill>
                  <a:prstClr val="white"/>
                </a:solidFill>
              </a:endParaRPr>
            </a:p>
          </p:txBody>
        </p:sp>
        <p:sp>
          <p:nvSpPr>
            <p:cNvPr id="99" name="正方形/長方形 98"/>
            <p:cNvSpPr/>
            <p:nvPr/>
          </p:nvSpPr>
          <p:spPr>
            <a:xfrm>
              <a:off x="3414713" y="4314825"/>
              <a:ext cx="1373187" cy="3159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b="1">
                <a:solidFill>
                  <a:prstClr val="white"/>
                </a:solidFill>
              </a:endParaRPr>
            </a:p>
          </p:txBody>
        </p:sp>
        <p:sp>
          <p:nvSpPr>
            <p:cNvPr id="100" name="正方形/長方形 99"/>
            <p:cNvSpPr/>
            <p:nvPr/>
          </p:nvSpPr>
          <p:spPr>
            <a:xfrm>
              <a:off x="3414713" y="4738688"/>
              <a:ext cx="1373187" cy="315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b="1">
                <a:solidFill>
                  <a:prstClr val="white"/>
                </a:solidFill>
              </a:endParaRPr>
            </a:p>
          </p:txBody>
        </p:sp>
        <p:sp>
          <p:nvSpPr>
            <p:cNvPr id="23577" name="テキスト ボックス 102"/>
            <p:cNvSpPr txBox="1">
              <a:spLocks noChangeArrowheads="1"/>
            </p:cNvSpPr>
            <p:nvPr/>
          </p:nvSpPr>
          <p:spPr bwMode="auto">
            <a:xfrm>
              <a:off x="1708150" y="2989263"/>
              <a:ext cx="1511300" cy="277812"/>
            </a:xfrm>
            <a:prstGeom prst="rect">
              <a:avLst/>
            </a:prstGeom>
            <a:solidFill>
              <a:srgbClr val="FFD9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spcBef>
                  <a:spcPct val="0"/>
                </a:spcBef>
                <a:buFontTx/>
                <a:buNone/>
              </a:pPr>
              <a:r>
                <a:rPr lang="ja-JP" altLang="en-US" sz="1200" b="1" dirty="0">
                  <a:solidFill>
                    <a:prstClr val="black"/>
                  </a:solidFill>
                </a:rPr>
                <a:t>エネルギーセンター</a:t>
              </a:r>
            </a:p>
          </p:txBody>
        </p:sp>
        <p:sp>
          <p:nvSpPr>
            <p:cNvPr id="104" name="フリーフォーム 103"/>
            <p:cNvSpPr/>
            <p:nvPr/>
          </p:nvSpPr>
          <p:spPr>
            <a:xfrm>
              <a:off x="3322638" y="1136650"/>
              <a:ext cx="1576387" cy="215900"/>
            </a:xfrm>
            <a:custGeom>
              <a:avLst/>
              <a:gdLst>
                <a:gd name="connsiteX0" fmla="*/ 6137 w 1399216"/>
                <a:gd name="connsiteY0" fmla="*/ 214792 h 214792"/>
                <a:gd name="connsiteX1" fmla="*/ 1399216 w 1399216"/>
                <a:gd name="connsiteY1" fmla="*/ 214792 h 214792"/>
                <a:gd name="connsiteX2" fmla="*/ 1399216 w 1399216"/>
                <a:gd name="connsiteY2" fmla="*/ 0 h 214792"/>
                <a:gd name="connsiteX3" fmla="*/ 1307162 w 1399216"/>
                <a:gd name="connsiteY3" fmla="*/ 0 h 214792"/>
                <a:gd name="connsiteX4" fmla="*/ 1307162 w 1399216"/>
                <a:gd name="connsiteY4" fmla="*/ 116602 h 214792"/>
                <a:gd name="connsiteX5" fmla="*/ 104327 w 1399216"/>
                <a:gd name="connsiteY5" fmla="*/ 116602 h 214792"/>
                <a:gd name="connsiteX6" fmla="*/ 104327 w 1399216"/>
                <a:gd name="connsiteY6" fmla="*/ 6137 h 214792"/>
                <a:gd name="connsiteX7" fmla="*/ 0 w 1399216"/>
                <a:gd name="connsiteY7" fmla="*/ 6137 h 214792"/>
                <a:gd name="connsiteX8" fmla="*/ 6137 w 1399216"/>
                <a:gd name="connsiteY8" fmla="*/ 214792 h 214792"/>
                <a:gd name="connsiteX0" fmla="*/ 0 w 1393079"/>
                <a:gd name="connsiteY0" fmla="*/ 214792 h 214792"/>
                <a:gd name="connsiteX1" fmla="*/ 1393079 w 1393079"/>
                <a:gd name="connsiteY1" fmla="*/ 214792 h 214792"/>
                <a:gd name="connsiteX2" fmla="*/ 1393079 w 1393079"/>
                <a:gd name="connsiteY2" fmla="*/ 0 h 214792"/>
                <a:gd name="connsiteX3" fmla="*/ 1301025 w 1393079"/>
                <a:gd name="connsiteY3" fmla="*/ 0 h 214792"/>
                <a:gd name="connsiteX4" fmla="*/ 1301025 w 1393079"/>
                <a:gd name="connsiteY4" fmla="*/ 116602 h 214792"/>
                <a:gd name="connsiteX5" fmla="*/ 98190 w 1393079"/>
                <a:gd name="connsiteY5" fmla="*/ 116602 h 214792"/>
                <a:gd name="connsiteX6" fmla="*/ 98190 w 1393079"/>
                <a:gd name="connsiteY6" fmla="*/ 6137 h 214792"/>
                <a:gd name="connsiteX7" fmla="*/ 1007 w 1393079"/>
                <a:gd name="connsiteY7" fmla="*/ 6137 h 214792"/>
                <a:gd name="connsiteX8" fmla="*/ 0 w 1393079"/>
                <a:gd name="connsiteY8" fmla="*/ 214792 h 214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3079" h="214792">
                  <a:moveTo>
                    <a:pt x="0" y="214792"/>
                  </a:moveTo>
                  <a:lnTo>
                    <a:pt x="1393079" y="214792"/>
                  </a:lnTo>
                  <a:lnTo>
                    <a:pt x="1393079" y="0"/>
                  </a:lnTo>
                  <a:lnTo>
                    <a:pt x="1301025" y="0"/>
                  </a:lnTo>
                  <a:lnTo>
                    <a:pt x="1301025" y="116602"/>
                  </a:lnTo>
                  <a:lnTo>
                    <a:pt x="98190" y="116602"/>
                  </a:lnTo>
                  <a:lnTo>
                    <a:pt x="98190" y="6137"/>
                  </a:lnTo>
                  <a:lnTo>
                    <a:pt x="1007" y="6137"/>
                  </a:lnTo>
                  <a:cubicBezTo>
                    <a:pt x="671" y="75689"/>
                    <a:pt x="336" y="145240"/>
                    <a:pt x="0" y="214792"/>
                  </a:cubicBez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b="1">
                <a:solidFill>
                  <a:prstClr val="white"/>
                </a:solidFill>
              </a:endParaRPr>
            </a:p>
          </p:txBody>
        </p:sp>
        <p:sp>
          <p:nvSpPr>
            <p:cNvPr id="114" name="フリーフォーム 113"/>
            <p:cNvSpPr/>
            <p:nvPr/>
          </p:nvSpPr>
          <p:spPr>
            <a:xfrm>
              <a:off x="7058025" y="4065588"/>
              <a:ext cx="1409700" cy="93662"/>
            </a:xfrm>
            <a:custGeom>
              <a:avLst/>
              <a:gdLst>
                <a:gd name="connsiteX0" fmla="*/ 0 w 1733550"/>
                <a:gd name="connsiteY0" fmla="*/ 0 h 139700"/>
                <a:gd name="connsiteX1" fmla="*/ 0 w 1733550"/>
                <a:gd name="connsiteY1" fmla="*/ 139700 h 139700"/>
                <a:gd name="connsiteX2" fmla="*/ 1733550 w 1733550"/>
                <a:gd name="connsiteY2" fmla="*/ 139700 h 139700"/>
                <a:gd name="connsiteX3" fmla="*/ 1733550 w 1733550"/>
                <a:gd name="connsiteY3" fmla="*/ 31750 h 139700"/>
              </a:gdLst>
              <a:ahLst/>
              <a:cxnLst>
                <a:cxn ang="0">
                  <a:pos x="connsiteX0" y="connsiteY0"/>
                </a:cxn>
                <a:cxn ang="0">
                  <a:pos x="connsiteX1" y="connsiteY1"/>
                </a:cxn>
                <a:cxn ang="0">
                  <a:pos x="connsiteX2" y="connsiteY2"/>
                </a:cxn>
                <a:cxn ang="0">
                  <a:pos x="connsiteX3" y="connsiteY3"/>
                </a:cxn>
              </a:cxnLst>
              <a:rect l="l" t="t" r="r" b="b"/>
              <a:pathLst>
                <a:path w="1733550" h="139700">
                  <a:moveTo>
                    <a:pt x="0" y="0"/>
                  </a:moveTo>
                  <a:lnTo>
                    <a:pt x="0" y="139700"/>
                  </a:lnTo>
                  <a:lnTo>
                    <a:pt x="1733550" y="139700"/>
                  </a:lnTo>
                  <a:lnTo>
                    <a:pt x="1733550" y="31750"/>
                  </a:lnTo>
                </a:path>
              </a:pathLst>
            </a:custGeom>
            <a:noFill/>
            <a:ln w="38100">
              <a:solidFill>
                <a:schemeClr val="bg1">
                  <a:lumMod val="6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b="1">
                <a:solidFill>
                  <a:prstClr val="white"/>
                </a:solidFill>
              </a:endParaRPr>
            </a:p>
          </p:txBody>
        </p:sp>
        <p:sp>
          <p:nvSpPr>
            <p:cNvPr id="115" name="正方形/長方形 114"/>
            <p:cNvSpPr/>
            <p:nvPr/>
          </p:nvSpPr>
          <p:spPr>
            <a:xfrm>
              <a:off x="7058025" y="3846513"/>
              <a:ext cx="1746250" cy="508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b="1">
                <a:solidFill>
                  <a:prstClr val="white"/>
                </a:solidFill>
              </a:endParaRPr>
            </a:p>
          </p:txBody>
        </p:sp>
        <p:sp>
          <p:nvSpPr>
            <p:cNvPr id="116" name="正方形/長方形 115"/>
            <p:cNvSpPr/>
            <p:nvPr/>
          </p:nvSpPr>
          <p:spPr>
            <a:xfrm>
              <a:off x="7058025" y="3563938"/>
              <a:ext cx="1746250" cy="9525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b="1">
                <a:solidFill>
                  <a:prstClr val="white"/>
                </a:solidFill>
              </a:endParaRPr>
            </a:p>
          </p:txBody>
        </p:sp>
        <p:sp>
          <p:nvSpPr>
            <p:cNvPr id="117" name="正方形/長方形 116"/>
            <p:cNvSpPr/>
            <p:nvPr/>
          </p:nvSpPr>
          <p:spPr>
            <a:xfrm>
              <a:off x="7058025" y="3282950"/>
              <a:ext cx="1746250" cy="4445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b="1">
                <a:solidFill>
                  <a:prstClr val="white"/>
                </a:solidFill>
              </a:endParaRPr>
            </a:p>
          </p:txBody>
        </p:sp>
        <p:sp>
          <p:nvSpPr>
            <p:cNvPr id="118" name="正方形/長方形 117"/>
            <p:cNvSpPr/>
            <p:nvPr/>
          </p:nvSpPr>
          <p:spPr>
            <a:xfrm>
              <a:off x="7058025" y="3000375"/>
              <a:ext cx="1746250" cy="4603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b="1">
                <a:solidFill>
                  <a:prstClr val="white"/>
                </a:solidFill>
              </a:endParaRPr>
            </a:p>
          </p:txBody>
        </p:sp>
        <p:sp>
          <p:nvSpPr>
            <p:cNvPr id="119" name="正方形/長方形 118"/>
            <p:cNvSpPr/>
            <p:nvPr/>
          </p:nvSpPr>
          <p:spPr>
            <a:xfrm>
              <a:off x="7058025" y="2705100"/>
              <a:ext cx="1746250" cy="4603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b="1">
                <a:solidFill>
                  <a:prstClr val="white"/>
                </a:solidFill>
              </a:endParaRPr>
            </a:p>
          </p:txBody>
        </p:sp>
        <p:sp>
          <p:nvSpPr>
            <p:cNvPr id="120" name="正方形/長方形 119"/>
            <p:cNvSpPr/>
            <p:nvPr/>
          </p:nvSpPr>
          <p:spPr>
            <a:xfrm>
              <a:off x="7048500" y="2438400"/>
              <a:ext cx="1755775" cy="762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b="1">
                <a:solidFill>
                  <a:prstClr val="white"/>
                </a:solidFill>
              </a:endParaRPr>
            </a:p>
          </p:txBody>
        </p:sp>
        <p:sp>
          <p:nvSpPr>
            <p:cNvPr id="121" name="正方形/長方形 120"/>
            <p:cNvSpPr/>
            <p:nvPr/>
          </p:nvSpPr>
          <p:spPr>
            <a:xfrm>
              <a:off x="7058025" y="2155825"/>
              <a:ext cx="1746250" cy="4603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b="1">
                <a:solidFill>
                  <a:prstClr val="white"/>
                </a:solidFill>
              </a:endParaRPr>
            </a:p>
          </p:txBody>
        </p:sp>
        <p:sp>
          <p:nvSpPr>
            <p:cNvPr id="131" name="正方形/長方形 130"/>
            <p:cNvSpPr/>
            <p:nvPr/>
          </p:nvSpPr>
          <p:spPr>
            <a:xfrm>
              <a:off x="7161213" y="4183063"/>
              <a:ext cx="1643062" cy="135096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b="1">
                <a:solidFill>
                  <a:prstClr val="white"/>
                </a:solidFill>
              </a:endParaRPr>
            </a:p>
          </p:txBody>
        </p:sp>
        <p:sp>
          <p:nvSpPr>
            <p:cNvPr id="132" name="正方形/長方形 131"/>
            <p:cNvSpPr/>
            <p:nvPr/>
          </p:nvSpPr>
          <p:spPr>
            <a:xfrm>
              <a:off x="7304088" y="4325938"/>
              <a:ext cx="1382712" cy="314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b="1">
                <a:solidFill>
                  <a:prstClr val="white"/>
                </a:solidFill>
              </a:endParaRPr>
            </a:p>
          </p:txBody>
        </p:sp>
        <p:sp>
          <p:nvSpPr>
            <p:cNvPr id="137" name="フリーフォーム 136"/>
            <p:cNvSpPr/>
            <p:nvPr/>
          </p:nvSpPr>
          <p:spPr>
            <a:xfrm>
              <a:off x="7062788" y="1731963"/>
              <a:ext cx="1741487" cy="152400"/>
            </a:xfrm>
            <a:custGeom>
              <a:avLst/>
              <a:gdLst>
                <a:gd name="connsiteX0" fmla="*/ 6137 w 1399216"/>
                <a:gd name="connsiteY0" fmla="*/ 214792 h 214792"/>
                <a:gd name="connsiteX1" fmla="*/ 1399216 w 1399216"/>
                <a:gd name="connsiteY1" fmla="*/ 214792 h 214792"/>
                <a:gd name="connsiteX2" fmla="*/ 1399216 w 1399216"/>
                <a:gd name="connsiteY2" fmla="*/ 0 h 214792"/>
                <a:gd name="connsiteX3" fmla="*/ 1307162 w 1399216"/>
                <a:gd name="connsiteY3" fmla="*/ 0 h 214792"/>
                <a:gd name="connsiteX4" fmla="*/ 1307162 w 1399216"/>
                <a:gd name="connsiteY4" fmla="*/ 116602 h 214792"/>
                <a:gd name="connsiteX5" fmla="*/ 104327 w 1399216"/>
                <a:gd name="connsiteY5" fmla="*/ 116602 h 214792"/>
                <a:gd name="connsiteX6" fmla="*/ 104327 w 1399216"/>
                <a:gd name="connsiteY6" fmla="*/ 6137 h 214792"/>
                <a:gd name="connsiteX7" fmla="*/ 0 w 1399216"/>
                <a:gd name="connsiteY7" fmla="*/ 6137 h 214792"/>
                <a:gd name="connsiteX8" fmla="*/ 6137 w 1399216"/>
                <a:gd name="connsiteY8" fmla="*/ 214792 h 214792"/>
                <a:gd name="connsiteX0" fmla="*/ 0 w 1393079"/>
                <a:gd name="connsiteY0" fmla="*/ 214792 h 214792"/>
                <a:gd name="connsiteX1" fmla="*/ 1393079 w 1393079"/>
                <a:gd name="connsiteY1" fmla="*/ 214792 h 214792"/>
                <a:gd name="connsiteX2" fmla="*/ 1393079 w 1393079"/>
                <a:gd name="connsiteY2" fmla="*/ 0 h 214792"/>
                <a:gd name="connsiteX3" fmla="*/ 1301025 w 1393079"/>
                <a:gd name="connsiteY3" fmla="*/ 0 h 214792"/>
                <a:gd name="connsiteX4" fmla="*/ 1301025 w 1393079"/>
                <a:gd name="connsiteY4" fmla="*/ 116602 h 214792"/>
                <a:gd name="connsiteX5" fmla="*/ 98190 w 1393079"/>
                <a:gd name="connsiteY5" fmla="*/ 116602 h 214792"/>
                <a:gd name="connsiteX6" fmla="*/ 98190 w 1393079"/>
                <a:gd name="connsiteY6" fmla="*/ 6137 h 214792"/>
                <a:gd name="connsiteX7" fmla="*/ 1007 w 1393079"/>
                <a:gd name="connsiteY7" fmla="*/ 6137 h 214792"/>
                <a:gd name="connsiteX8" fmla="*/ 0 w 1393079"/>
                <a:gd name="connsiteY8" fmla="*/ 214792 h 214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3079" h="214792">
                  <a:moveTo>
                    <a:pt x="0" y="214792"/>
                  </a:moveTo>
                  <a:lnTo>
                    <a:pt x="1393079" y="214792"/>
                  </a:lnTo>
                  <a:lnTo>
                    <a:pt x="1393079" y="0"/>
                  </a:lnTo>
                  <a:lnTo>
                    <a:pt x="1301025" y="0"/>
                  </a:lnTo>
                  <a:lnTo>
                    <a:pt x="1301025" y="116602"/>
                  </a:lnTo>
                  <a:lnTo>
                    <a:pt x="98190" y="116602"/>
                  </a:lnTo>
                  <a:lnTo>
                    <a:pt x="98190" y="6137"/>
                  </a:lnTo>
                  <a:lnTo>
                    <a:pt x="1007" y="6137"/>
                  </a:lnTo>
                  <a:cubicBezTo>
                    <a:pt x="671" y="75689"/>
                    <a:pt x="336" y="145240"/>
                    <a:pt x="0" y="214792"/>
                  </a:cubicBez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b="1">
                <a:solidFill>
                  <a:prstClr val="white"/>
                </a:solidFill>
              </a:endParaRPr>
            </a:p>
          </p:txBody>
        </p:sp>
        <p:sp>
          <p:nvSpPr>
            <p:cNvPr id="146" name="正方形/長方形 145"/>
            <p:cNvSpPr/>
            <p:nvPr/>
          </p:nvSpPr>
          <p:spPr>
            <a:xfrm>
              <a:off x="3414713" y="5156200"/>
              <a:ext cx="1373187" cy="3159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b="1">
                <a:solidFill>
                  <a:prstClr val="white"/>
                </a:solidFill>
              </a:endParaRPr>
            </a:p>
          </p:txBody>
        </p:sp>
        <p:sp>
          <p:nvSpPr>
            <p:cNvPr id="23591" name="テキスト ボックス 149"/>
            <p:cNvSpPr txBox="1">
              <a:spLocks noChangeArrowheads="1"/>
            </p:cNvSpPr>
            <p:nvPr/>
          </p:nvSpPr>
          <p:spPr bwMode="auto">
            <a:xfrm>
              <a:off x="5505450" y="3719513"/>
              <a:ext cx="7937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spcBef>
                  <a:spcPct val="0"/>
                </a:spcBef>
                <a:buFontTx/>
                <a:buNone/>
              </a:pPr>
              <a:r>
                <a:rPr lang="ja-JP" altLang="en-US" sz="1000" b="1">
                  <a:solidFill>
                    <a:prstClr val="black"/>
                  </a:solidFill>
                </a:rPr>
                <a:t>八重洲通り</a:t>
              </a:r>
            </a:p>
          </p:txBody>
        </p:sp>
        <p:pic>
          <p:nvPicPr>
            <p:cNvPr id="23592" name="Picture 4" descr="http://okasanta.co.uk/image-sozai/M/m0100/oka2-M0190.jpg"/>
            <p:cNvPicPr>
              <a:picLocks noChangeAspect="1" noChangeArrowheads="1"/>
            </p:cNvPicPr>
            <p:nvPr/>
          </p:nvPicPr>
          <p:blipFill>
            <a:blip r:embed="rId3">
              <a:extLst>
                <a:ext uri="{28A0092B-C50C-407E-A947-70E740481C1C}">
                  <a14:useLocalDpi xmlns:a14="http://schemas.microsoft.com/office/drawing/2010/main" val="0"/>
                </a:ext>
              </a:extLst>
            </a:blip>
            <a:srcRect t="2" b="10878"/>
            <a:stretch>
              <a:fillRect/>
            </a:stretch>
          </p:blipFill>
          <p:spPr bwMode="auto">
            <a:xfrm>
              <a:off x="3516313" y="5227638"/>
              <a:ext cx="250825"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93" name="Picture 4" descr="http://okasanta.co.uk/image-sozai/M/m0100/oka2-M0190.jpg"/>
            <p:cNvPicPr>
              <a:picLocks noChangeAspect="1" noChangeArrowheads="1"/>
            </p:cNvPicPr>
            <p:nvPr/>
          </p:nvPicPr>
          <p:blipFill>
            <a:blip r:embed="rId3">
              <a:extLst>
                <a:ext uri="{28A0092B-C50C-407E-A947-70E740481C1C}">
                  <a14:useLocalDpi xmlns:a14="http://schemas.microsoft.com/office/drawing/2010/main" val="0"/>
                </a:ext>
              </a:extLst>
            </a:blip>
            <a:srcRect t="2" b="10878"/>
            <a:stretch>
              <a:fillRect/>
            </a:stretch>
          </p:blipFill>
          <p:spPr bwMode="auto">
            <a:xfrm>
              <a:off x="5427663" y="3948113"/>
              <a:ext cx="250825"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94" name="Picture 4" descr="http://okasanta.co.uk/image-sozai/M/m0100/oka2-M0190.jpg"/>
            <p:cNvPicPr>
              <a:picLocks noChangeAspect="1" noChangeArrowheads="1"/>
            </p:cNvPicPr>
            <p:nvPr/>
          </p:nvPicPr>
          <p:blipFill>
            <a:blip r:embed="rId3">
              <a:extLst>
                <a:ext uri="{28A0092B-C50C-407E-A947-70E740481C1C}">
                  <a14:useLocalDpi xmlns:a14="http://schemas.microsoft.com/office/drawing/2010/main" val="0"/>
                </a:ext>
              </a:extLst>
            </a:blip>
            <a:srcRect t="2" b="10878"/>
            <a:stretch>
              <a:fillRect/>
            </a:stretch>
          </p:blipFill>
          <p:spPr bwMode="auto">
            <a:xfrm>
              <a:off x="6048375" y="4821238"/>
              <a:ext cx="252413"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95" name="Picture 4" descr="http://okasanta.co.uk/image-sozai/M/m0100/oka2-M0190.jpg"/>
            <p:cNvPicPr>
              <a:picLocks noChangeAspect="1" noChangeArrowheads="1"/>
            </p:cNvPicPr>
            <p:nvPr/>
          </p:nvPicPr>
          <p:blipFill>
            <a:blip r:embed="rId3">
              <a:extLst>
                <a:ext uri="{28A0092B-C50C-407E-A947-70E740481C1C}">
                  <a14:useLocalDpi xmlns:a14="http://schemas.microsoft.com/office/drawing/2010/main" val="0"/>
                </a:ext>
              </a:extLst>
            </a:blip>
            <a:srcRect t="2" b="10878"/>
            <a:stretch>
              <a:fillRect/>
            </a:stretch>
          </p:blipFill>
          <p:spPr bwMode="auto">
            <a:xfrm>
              <a:off x="6072188" y="3948113"/>
              <a:ext cx="250825"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96" name="Picture 8" descr="https://encrypted-tbn0.gstatic.com/images?q=tbn:ANd9GcRmKK88Wc2WMhhAPZ4rUygXFBs-2WPVctoqUDI26eFElVZDI0y_a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94500" y="3963988"/>
              <a:ext cx="204788"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97" name="Picture 8" descr="https://encrypted-tbn0.gstatic.com/images?q=tbn:ANd9GcRmKK88Wc2WMhhAPZ4rUygXFBs-2WPVctoqUDI26eFElVZDI0y_a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1175" y="3935413"/>
              <a:ext cx="204788"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98" name="テキスト ボックス 172"/>
            <p:cNvSpPr txBox="1">
              <a:spLocks noChangeArrowheads="1"/>
            </p:cNvSpPr>
            <p:nvPr/>
          </p:nvSpPr>
          <p:spPr bwMode="auto">
            <a:xfrm>
              <a:off x="5903913" y="4387850"/>
              <a:ext cx="800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spcBef>
                  <a:spcPct val="0"/>
                </a:spcBef>
                <a:buFontTx/>
                <a:buNone/>
              </a:pPr>
              <a:r>
                <a:rPr lang="ja-JP" altLang="en-US" sz="800" b="1">
                  <a:solidFill>
                    <a:prstClr val="black"/>
                  </a:solidFill>
                </a:rPr>
                <a:t>八重洲地下街</a:t>
              </a:r>
              <a:endParaRPr lang="en-US" altLang="ja-JP" sz="800" b="1">
                <a:solidFill>
                  <a:prstClr val="black"/>
                </a:solidFill>
              </a:endParaRPr>
            </a:p>
          </p:txBody>
        </p:sp>
        <p:sp>
          <p:nvSpPr>
            <p:cNvPr id="23599" name="テキスト ボックス 173"/>
            <p:cNvSpPr txBox="1">
              <a:spLocks noChangeArrowheads="1"/>
            </p:cNvSpPr>
            <p:nvPr/>
          </p:nvSpPr>
          <p:spPr bwMode="auto">
            <a:xfrm>
              <a:off x="5668963" y="4703763"/>
              <a:ext cx="492125"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spcBef>
                  <a:spcPct val="0"/>
                </a:spcBef>
                <a:buFontTx/>
                <a:buNone/>
              </a:pPr>
              <a:r>
                <a:rPr lang="ja-JP" altLang="en-US" sz="800" b="1">
                  <a:solidFill>
                    <a:prstClr val="black"/>
                  </a:solidFill>
                </a:rPr>
                <a:t>駐車場</a:t>
              </a:r>
              <a:endParaRPr lang="en-US" altLang="ja-JP" sz="800" b="1">
                <a:solidFill>
                  <a:prstClr val="black"/>
                </a:solidFill>
              </a:endParaRPr>
            </a:p>
          </p:txBody>
        </p:sp>
        <p:sp>
          <p:nvSpPr>
            <p:cNvPr id="23600" name="テキスト ボックス 175"/>
            <p:cNvSpPr txBox="1">
              <a:spLocks noChangeArrowheads="1"/>
            </p:cNvSpPr>
            <p:nvPr/>
          </p:nvSpPr>
          <p:spPr bwMode="auto">
            <a:xfrm>
              <a:off x="2474913" y="5116513"/>
              <a:ext cx="8747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a:spcBef>
                  <a:spcPct val="0"/>
                </a:spcBef>
                <a:buFontTx/>
                <a:buNone/>
              </a:pPr>
              <a:r>
                <a:rPr lang="en-US" altLang="ja-JP" sz="1000" b="1">
                  <a:solidFill>
                    <a:prstClr val="black"/>
                  </a:solidFill>
                </a:rPr>
                <a:t>BCP-CGS</a:t>
              </a:r>
            </a:p>
            <a:p>
              <a:pPr algn="ctr">
                <a:spcBef>
                  <a:spcPct val="0"/>
                </a:spcBef>
                <a:buFontTx/>
                <a:buNone/>
              </a:pPr>
              <a:r>
                <a:rPr lang="en-US" altLang="ja-JP" sz="1000" b="1">
                  <a:solidFill>
                    <a:prstClr val="black"/>
                  </a:solidFill>
                </a:rPr>
                <a:t>DHC</a:t>
              </a:r>
              <a:r>
                <a:rPr lang="ja-JP" altLang="en-US" sz="1000" b="1">
                  <a:solidFill>
                    <a:prstClr val="black"/>
                  </a:solidFill>
                </a:rPr>
                <a:t>プラント</a:t>
              </a:r>
              <a:endParaRPr lang="en-US" altLang="ja-JP" sz="1000" b="1">
                <a:solidFill>
                  <a:prstClr val="black"/>
                </a:solidFill>
              </a:endParaRPr>
            </a:p>
          </p:txBody>
        </p:sp>
        <p:sp>
          <p:nvSpPr>
            <p:cNvPr id="23601" name="テキスト ボックス 77"/>
            <p:cNvSpPr txBox="1">
              <a:spLocks noChangeArrowheads="1"/>
            </p:cNvSpPr>
            <p:nvPr/>
          </p:nvSpPr>
          <p:spPr bwMode="auto">
            <a:xfrm>
              <a:off x="3624263" y="5681663"/>
              <a:ext cx="674687"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a:spcBef>
                  <a:spcPct val="0"/>
                </a:spcBef>
                <a:buFontTx/>
                <a:buNone/>
              </a:pPr>
              <a:r>
                <a:rPr lang="ja-JP" altLang="en-US" sz="1000" b="1">
                  <a:solidFill>
                    <a:prstClr val="black"/>
                  </a:solidFill>
                </a:rPr>
                <a:t>中圧ガス</a:t>
              </a:r>
              <a:endParaRPr lang="en-US" altLang="ja-JP" sz="1000" b="1">
                <a:solidFill>
                  <a:prstClr val="black"/>
                </a:solidFill>
              </a:endParaRPr>
            </a:p>
          </p:txBody>
        </p:sp>
        <p:sp>
          <p:nvSpPr>
            <p:cNvPr id="23602" name="テキスト ボックス 111"/>
            <p:cNvSpPr txBox="1">
              <a:spLocks noChangeArrowheads="1"/>
            </p:cNvSpPr>
            <p:nvPr/>
          </p:nvSpPr>
          <p:spPr bwMode="auto">
            <a:xfrm>
              <a:off x="7296074" y="5805488"/>
              <a:ext cx="113204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a:spcBef>
                  <a:spcPct val="0"/>
                </a:spcBef>
                <a:buFontTx/>
                <a:buNone/>
              </a:pPr>
              <a:r>
                <a:rPr lang="ja-JP" altLang="en-US" sz="1000" b="1" dirty="0">
                  <a:solidFill>
                    <a:prstClr val="black"/>
                  </a:solidFill>
                </a:rPr>
                <a:t>既存</a:t>
              </a:r>
              <a:r>
                <a:rPr lang="en-US" altLang="ja-JP" sz="1000" b="1" dirty="0">
                  <a:solidFill>
                    <a:prstClr val="black"/>
                  </a:solidFill>
                </a:rPr>
                <a:t>DHC</a:t>
              </a:r>
              <a:r>
                <a:rPr lang="ja-JP" altLang="en-US" sz="1000" b="1" dirty="0">
                  <a:solidFill>
                    <a:prstClr val="black"/>
                  </a:solidFill>
                </a:rPr>
                <a:t>プラント</a:t>
              </a:r>
              <a:endParaRPr lang="en-US" altLang="ja-JP" sz="1000" b="1" dirty="0">
                <a:solidFill>
                  <a:prstClr val="black"/>
                </a:solidFill>
              </a:endParaRPr>
            </a:p>
          </p:txBody>
        </p:sp>
        <p:sp>
          <p:nvSpPr>
            <p:cNvPr id="125" name="角丸四角形 124"/>
            <p:cNvSpPr/>
            <p:nvPr/>
          </p:nvSpPr>
          <p:spPr>
            <a:xfrm>
              <a:off x="6018213" y="5319713"/>
              <a:ext cx="504825" cy="142875"/>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800" b="1" dirty="0">
                  <a:solidFill>
                    <a:prstClr val="black"/>
                  </a:solidFill>
                  <a:cs typeface="Arial" pitchFamily="34" charset="0"/>
                </a:rPr>
                <a:t>受変電</a:t>
              </a:r>
            </a:p>
          </p:txBody>
        </p:sp>
        <p:sp>
          <p:nvSpPr>
            <p:cNvPr id="126" name="角丸四角形 125"/>
            <p:cNvSpPr/>
            <p:nvPr/>
          </p:nvSpPr>
          <p:spPr>
            <a:xfrm>
              <a:off x="4337050" y="1071563"/>
              <a:ext cx="450850" cy="180975"/>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800" b="1" dirty="0">
                  <a:solidFill>
                    <a:prstClr val="black"/>
                  </a:solidFill>
                  <a:cs typeface="Arial" pitchFamily="34" charset="0"/>
                </a:rPr>
                <a:t>CT</a:t>
              </a:r>
              <a:endParaRPr lang="ja-JP" altLang="en-US" sz="800" b="1" dirty="0">
                <a:solidFill>
                  <a:prstClr val="black"/>
                </a:solidFill>
                <a:cs typeface="Arial" pitchFamily="34" charset="0"/>
              </a:endParaRPr>
            </a:p>
          </p:txBody>
        </p:sp>
        <p:sp>
          <p:nvSpPr>
            <p:cNvPr id="127" name="角丸四角形 126"/>
            <p:cNvSpPr/>
            <p:nvPr/>
          </p:nvSpPr>
          <p:spPr>
            <a:xfrm>
              <a:off x="8347075" y="1628775"/>
              <a:ext cx="339725" cy="209550"/>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800" b="1" dirty="0">
                  <a:solidFill>
                    <a:prstClr val="black"/>
                  </a:solidFill>
                  <a:cs typeface="Arial" pitchFamily="34" charset="0"/>
                </a:rPr>
                <a:t>CT</a:t>
              </a:r>
              <a:endParaRPr lang="ja-JP" altLang="en-US" sz="800" b="1" dirty="0">
                <a:solidFill>
                  <a:prstClr val="black"/>
                </a:solidFill>
                <a:cs typeface="Arial" pitchFamily="34" charset="0"/>
              </a:endParaRPr>
            </a:p>
          </p:txBody>
        </p:sp>
        <p:sp>
          <p:nvSpPr>
            <p:cNvPr id="23606" name="テキスト ボックス 135"/>
            <p:cNvSpPr txBox="1">
              <a:spLocks noChangeArrowheads="1"/>
            </p:cNvSpPr>
            <p:nvPr/>
          </p:nvSpPr>
          <p:spPr bwMode="auto">
            <a:xfrm>
              <a:off x="5081588" y="6100763"/>
              <a:ext cx="1698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a:spcBef>
                  <a:spcPct val="0"/>
                </a:spcBef>
                <a:buFontTx/>
                <a:buNone/>
              </a:pPr>
              <a:r>
                <a:rPr lang="ja-JP" altLang="en-US" sz="1000" b="1">
                  <a:solidFill>
                    <a:prstClr val="black"/>
                  </a:solidFill>
                </a:rPr>
                <a:t>三十間堀</a:t>
              </a:r>
              <a:endParaRPr lang="en-US" altLang="ja-JP" sz="1000" b="1">
                <a:solidFill>
                  <a:prstClr val="black"/>
                </a:solidFill>
              </a:endParaRPr>
            </a:p>
            <a:p>
              <a:pPr algn="ctr">
                <a:spcBef>
                  <a:spcPct val="0"/>
                </a:spcBef>
                <a:buFontTx/>
                <a:buNone/>
              </a:pPr>
              <a:r>
                <a:rPr lang="ja-JP" altLang="en-US" sz="1000" b="1">
                  <a:solidFill>
                    <a:prstClr val="black"/>
                  </a:solidFill>
                </a:rPr>
                <a:t>（中央清掃工場からの蒸気）</a:t>
              </a:r>
            </a:p>
          </p:txBody>
        </p:sp>
        <p:sp>
          <p:nvSpPr>
            <p:cNvPr id="40" name="下矢印 39"/>
            <p:cNvSpPr/>
            <p:nvPr/>
          </p:nvSpPr>
          <p:spPr>
            <a:xfrm rot="5400000">
              <a:off x="8074025" y="495300"/>
              <a:ext cx="220663" cy="290513"/>
            </a:xfrm>
            <a:prstGeom prst="downArrow">
              <a:avLst/>
            </a:prstGeom>
            <a:gradFill>
              <a:gsLst>
                <a:gs pos="100000">
                  <a:schemeClr val="accent1">
                    <a:tint val="66000"/>
                    <a:satMod val="160000"/>
                  </a:schemeClr>
                </a:gs>
                <a:gs pos="50000">
                  <a:schemeClr val="accent1">
                    <a:tint val="44500"/>
                    <a:satMod val="160000"/>
                  </a:schemeClr>
                </a:gs>
                <a:gs pos="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b="1">
                <a:solidFill>
                  <a:prstClr val="white"/>
                </a:solidFill>
              </a:endParaRPr>
            </a:p>
          </p:txBody>
        </p:sp>
        <p:sp>
          <p:nvSpPr>
            <p:cNvPr id="142" name="下矢印 141"/>
            <p:cNvSpPr/>
            <p:nvPr/>
          </p:nvSpPr>
          <p:spPr>
            <a:xfrm rot="5400000">
              <a:off x="7667625" y="495300"/>
              <a:ext cx="220663" cy="290513"/>
            </a:xfrm>
            <a:prstGeom prst="downArrow">
              <a:avLst/>
            </a:prstGeom>
            <a:gradFill>
              <a:gsLst>
                <a:gs pos="100000">
                  <a:schemeClr val="accent1">
                    <a:tint val="66000"/>
                    <a:satMod val="160000"/>
                  </a:schemeClr>
                </a:gs>
                <a:gs pos="50000">
                  <a:schemeClr val="accent1">
                    <a:tint val="44500"/>
                    <a:satMod val="160000"/>
                  </a:schemeClr>
                </a:gs>
                <a:gs pos="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b="1">
                <a:solidFill>
                  <a:prstClr val="white"/>
                </a:solidFill>
              </a:endParaRPr>
            </a:p>
          </p:txBody>
        </p:sp>
        <p:sp>
          <p:nvSpPr>
            <p:cNvPr id="143" name="下矢印 142"/>
            <p:cNvSpPr/>
            <p:nvPr/>
          </p:nvSpPr>
          <p:spPr>
            <a:xfrm rot="5400000">
              <a:off x="7262018" y="494507"/>
              <a:ext cx="220663" cy="292100"/>
            </a:xfrm>
            <a:prstGeom prst="downArrow">
              <a:avLst/>
            </a:prstGeom>
            <a:gradFill>
              <a:gsLst>
                <a:gs pos="100000">
                  <a:schemeClr val="accent1">
                    <a:tint val="66000"/>
                    <a:satMod val="160000"/>
                  </a:schemeClr>
                </a:gs>
                <a:gs pos="50000">
                  <a:schemeClr val="accent1">
                    <a:tint val="44500"/>
                    <a:satMod val="160000"/>
                  </a:schemeClr>
                </a:gs>
                <a:gs pos="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b="1">
                <a:solidFill>
                  <a:prstClr val="white"/>
                </a:solidFill>
              </a:endParaRPr>
            </a:p>
          </p:txBody>
        </p:sp>
        <p:sp>
          <p:nvSpPr>
            <p:cNvPr id="144" name="下矢印 143"/>
            <p:cNvSpPr/>
            <p:nvPr/>
          </p:nvSpPr>
          <p:spPr>
            <a:xfrm rot="5400000">
              <a:off x="6855618" y="494507"/>
              <a:ext cx="220663" cy="292100"/>
            </a:xfrm>
            <a:prstGeom prst="downArrow">
              <a:avLst/>
            </a:prstGeom>
            <a:gradFill>
              <a:gsLst>
                <a:gs pos="100000">
                  <a:schemeClr val="accent1">
                    <a:tint val="66000"/>
                    <a:satMod val="160000"/>
                  </a:schemeClr>
                </a:gs>
                <a:gs pos="50000">
                  <a:schemeClr val="accent1">
                    <a:tint val="44500"/>
                    <a:satMod val="160000"/>
                  </a:schemeClr>
                </a:gs>
                <a:gs pos="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b="1">
                <a:solidFill>
                  <a:prstClr val="white"/>
                </a:solidFill>
              </a:endParaRPr>
            </a:p>
          </p:txBody>
        </p:sp>
        <p:sp>
          <p:nvSpPr>
            <p:cNvPr id="147" name="下矢印 146"/>
            <p:cNvSpPr/>
            <p:nvPr/>
          </p:nvSpPr>
          <p:spPr>
            <a:xfrm rot="5400000">
              <a:off x="6450012" y="495301"/>
              <a:ext cx="220663" cy="290512"/>
            </a:xfrm>
            <a:prstGeom prst="downArrow">
              <a:avLst/>
            </a:prstGeom>
            <a:gradFill>
              <a:gsLst>
                <a:gs pos="100000">
                  <a:schemeClr val="accent1">
                    <a:tint val="66000"/>
                    <a:satMod val="160000"/>
                  </a:schemeClr>
                </a:gs>
                <a:gs pos="50000">
                  <a:schemeClr val="accent1">
                    <a:tint val="44500"/>
                    <a:satMod val="160000"/>
                  </a:schemeClr>
                </a:gs>
                <a:gs pos="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b="1">
                <a:solidFill>
                  <a:prstClr val="white"/>
                </a:solidFill>
              </a:endParaRPr>
            </a:p>
          </p:txBody>
        </p:sp>
        <p:sp>
          <p:nvSpPr>
            <p:cNvPr id="148" name="下矢印 147"/>
            <p:cNvSpPr/>
            <p:nvPr/>
          </p:nvSpPr>
          <p:spPr>
            <a:xfrm rot="5400000">
              <a:off x="6043612" y="495301"/>
              <a:ext cx="220663" cy="290512"/>
            </a:xfrm>
            <a:prstGeom prst="downArrow">
              <a:avLst/>
            </a:prstGeom>
            <a:gradFill>
              <a:gsLst>
                <a:gs pos="100000">
                  <a:schemeClr val="accent1">
                    <a:tint val="66000"/>
                    <a:satMod val="160000"/>
                  </a:schemeClr>
                </a:gs>
                <a:gs pos="50000">
                  <a:schemeClr val="accent1">
                    <a:tint val="44500"/>
                    <a:satMod val="160000"/>
                  </a:schemeClr>
                </a:gs>
                <a:gs pos="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b="1">
                <a:solidFill>
                  <a:prstClr val="white"/>
                </a:solidFill>
              </a:endParaRPr>
            </a:p>
          </p:txBody>
        </p:sp>
        <p:sp>
          <p:nvSpPr>
            <p:cNvPr id="149" name="下矢印 148"/>
            <p:cNvSpPr/>
            <p:nvPr/>
          </p:nvSpPr>
          <p:spPr>
            <a:xfrm rot="5400000">
              <a:off x="5638006" y="494507"/>
              <a:ext cx="220663" cy="292100"/>
            </a:xfrm>
            <a:prstGeom prst="downArrow">
              <a:avLst/>
            </a:prstGeom>
            <a:gradFill>
              <a:gsLst>
                <a:gs pos="100000">
                  <a:schemeClr val="accent1">
                    <a:tint val="66000"/>
                    <a:satMod val="160000"/>
                  </a:schemeClr>
                </a:gs>
                <a:gs pos="50000">
                  <a:schemeClr val="accent1">
                    <a:tint val="44500"/>
                    <a:satMod val="160000"/>
                  </a:schemeClr>
                </a:gs>
                <a:gs pos="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b="1">
                <a:solidFill>
                  <a:prstClr val="white"/>
                </a:solidFill>
              </a:endParaRPr>
            </a:p>
          </p:txBody>
        </p:sp>
        <p:sp>
          <p:nvSpPr>
            <p:cNvPr id="151" name="下矢印 150"/>
            <p:cNvSpPr/>
            <p:nvPr/>
          </p:nvSpPr>
          <p:spPr>
            <a:xfrm rot="5400000">
              <a:off x="5231606" y="494507"/>
              <a:ext cx="220663" cy="292100"/>
            </a:xfrm>
            <a:prstGeom prst="downArrow">
              <a:avLst/>
            </a:prstGeom>
            <a:gradFill>
              <a:gsLst>
                <a:gs pos="100000">
                  <a:schemeClr val="accent1">
                    <a:tint val="66000"/>
                    <a:satMod val="160000"/>
                  </a:schemeClr>
                </a:gs>
                <a:gs pos="50000">
                  <a:schemeClr val="accent1">
                    <a:tint val="44500"/>
                    <a:satMod val="160000"/>
                  </a:schemeClr>
                </a:gs>
                <a:gs pos="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b="1">
                <a:solidFill>
                  <a:prstClr val="white"/>
                </a:solidFill>
              </a:endParaRPr>
            </a:p>
          </p:txBody>
        </p:sp>
        <p:sp>
          <p:nvSpPr>
            <p:cNvPr id="152" name="下矢印 151"/>
            <p:cNvSpPr/>
            <p:nvPr/>
          </p:nvSpPr>
          <p:spPr>
            <a:xfrm rot="5400000">
              <a:off x="4826000" y="495300"/>
              <a:ext cx="220663" cy="290513"/>
            </a:xfrm>
            <a:prstGeom prst="downArrow">
              <a:avLst/>
            </a:prstGeom>
            <a:gradFill>
              <a:gsLst>
                <a:gs pos="100000">
                  <a:schemeClr val="accent1">
                    <a:tint val="66000"/>
                    <a:satMod val="160000"/>
                  </a:schemeClr>
                </a:gs>
                <a:gs pos="50000">
                  <a:schemeClr val="accent1">
                    <a:tint val="44500"/>
                    <a:satMod val="160000"/>
                  </a:schemeClr>
                </a:gs>
                <a:gs pos="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b="1">
                <a:solidFill>
                  <a:prstClr val="white"/>
                </a:solidFill>
              </a:endParaRPr>
            </a:p>
          </p:txBody>
        </p:sp>
        <p:sp>
          <p:nvSpPr>
            <p:cNvPr id="154" name="下矢印 153"/>
            <p:cNvSpPr/>
            <p:nvPr/>
          </p:nvSpPr>
          <p:spPr>
            <a:xfrm rot="5400000">
              <a:off x="4013993" y="494507"/>
              <a:ext cx="220663" cy="292100"/>
            </a:xfrm>
            <a:prstGeom prst="downArrow">
              <a:avLst/>
            </a:prstGeom>
            <a:gradFill>
              <a:gsLst>
                <a:gs pos="100000">
                  <a:schemeClr val="accent1">
                    <a:tint val="66000"/>
                    <a:satMod val="160000"/>
                  </a:schemeClr>
                </a:gs>
                <a:gs pos="50000">
                  <a:schemeClr val="accent1">
                    <a:tint val="44500"/>
                    <a:satMod val="160000"/>
                  </a:schemeClr>
                </a:gs>
                <a:gs pos="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b="1">
                <a:solidFill>
                  <a:prstClr val="white"/>
                </a:solidFill>
              </a:endParaRPr>
            </a:p>
          </p:txBody>
        </p:sp>
        <p:sp>
          <p:nvSpPr>
            <p:cNvPr id="155" name="下矢印 154"/>
            <p:cNvSpPr/>
            <p:nvPr/>
          </p:nvSpPr>
          <p:spPr>
            <a:xfrm rot="5400000">
              <a:off x="3608387" y="495301"/>
              <a:ext cx="220663" cy="290512"/>
            </a:xfrm>
            <a:prstGeom prst="downArrow">
              <a:avLst/>
            </a:prstGeom>
            <a:gradFill>
              <a:gsLst>
                <a:gs pos="100000">
                  <a:schemeClr val="accent1">
                    <a:tint val="66000"/>
                    <a:satMod val="160000"/>
                  </a:schemeClr>
                </a:gs>
                <a:gs pos="50000">
                  <a:schemeClr val="accent1">
                    <a:tint val="44500"/>
                    <a:satMod val="160000"/>
                  </a:schemeClr>
                </a:gs>
                <a:gs pos="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b="1">
                <a:solidFill>
                  <a:prstClr val="white"/>
                </a:solidFill>
              </a:endParaRPr>
            </a:p>
          </p:txBody>
        </p:sp>
        <p:sp>
          <p:nvSpPr>
            <p:cNvPr id="156" name="下矢印 155"/>
            <p:cNvSpPr/>
            <p:nvPr/>
          </p:nvSpPr>
          <p:spPr>
            <a:xfrm rot="5400000">
              <a:off x="3201987" y="495301"/>
              <a:ext cx="220663" cy="290512"/>
            </a:xfrm>
            <a:prstGeom prst="downArrow">
              <a:avLst/>
            </a:prstGeom>
            <a:gradFill>
              <a:gsLst>
                <a:gs pos="100000">
                  <a:schemeClr val="accent1">
                    <a:tint val="66000"/>
                    <a:satMod val="160000"/>
                  </a:schemeClr>
                </a:gs>
                <a:gs pos="50000">
                  <a:schemeClr val="accent1">
                    <a:tint val="44500"/>
                    <a:satMod val="160000"/>
                  </a:schemeClr>
                </a:gs>
                <a:gs pos="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b="1">
                <a:solidFill>
                  <a:prstClr val="white"/>
                </a:solidFill>
              </a:endParaRPr>
            </a:p>
          </p:txBody>
        </p:sp>
        <p:sp>
          <p:nvSpPr>
            <p:cNvPr id="157" name="下矢印 156"/>
            <p:cNvSpPr/>
            <p:nvPr/>
          </p:nvSpPr>
          <p:spPr>
            <a:xfrm rot="5400000">
              <a:off x="2795587" y="495301"/>
              <a:ext cx="220663" cy="290512"/>
            </a:xfrm>
            <a:prstGeom prst="downArrow">
              <a:avLst/>
            </a:prstGeom>
            <a:gradFill>
              <a:gsLst>
                <a:gs pos="100000">
                  <a:schemeClr val="accent1">
                    <a:tint val="66000"/>
                    <a:satMod val="160000"/>
                  </a:schemeClr>
                </a:gs>
                <a:gs pos="50000">
                  <a:schemeClr val="accent1">
                    <a:tint val="44500"/>
                    <a:satMod val="160000"/>
                  </a:schemeClr>
                </a:gs>
                <a:gs pos="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b="1">
                <a:solidFill>
                  <a:prstClr val="white"/>
                </a:solidFill>
              </a:endParaRPr>
            </a:p>
          </p:txBody>
        </p:sp>
        <p:sp>
          <p:nvSpPr>
            <p:cNvPr id="158" name="下矢印 157"/>
            <p:cNvSpPr/>
            <p:nvPr/>
          </p:nvSpPr>
          <p:spPr>
            <a:xfrm rot="5400000">
              <a:off x="2389981" y="494507"/>
              <a:ext cx="220663" cy="292100"/>
            </a:xfrm>
            <a:prstGeom prst="downArrow">
              <a:avLst/>
            </a:prstGeom>
            <a:gradFill>
              <a:gsLst>
                <a:gs pos="100000">
                  <a:schemeClr val="accent1">
                    <a:tint val="66000"/>
                    <a:satMod val="160000"/>
                  </a:schemeClr>
                </a:gs>
                <a:gs pos="50000">
                  <a:schemeClr val="accent1">
                    <a:tint val="44500"/>
                    <a:satMod val="160000"/>
                  </a:schemeClr>
                </a:gs>
                <a:gs pos="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b="1">
                <a:solidFill>
                  <a:prstClr val="white"/>
                </a:solidFill>
              </a:endParaRPr>
            </a:p>
          </p:txBody>
        </p:sp>
        <p:sp>
          <p:nvSpPr>
            <p:cNvPr id="163" name="下矢印 162"/>
            <p:cNvSpPr/>
            <p:nvPr/>
          </p:nvSpPr>
          <p:spPr>
            <a:xfrm rot="5400000">
              <a:off x="1984375" y="495300"/>
              <a:ext cx="220663" cy="290513"/>
            </a:xfrm>
            <a:prstGeom prst="downArrow">
              <a:avLst/>
            </a:prstGeom>
            <a:gradFill>
              <a:gsLst>
                <a:gs pos="100000">
                  <a:schemeClr val="accent1">
                    <a:tint val="66000"/>
                    <a:satMod val="160000"/>
                  </a:schemeClr>
                </a:gs>
                <a:gs pos="50000">
                  <a:schemeClr val="accent1">
                    <a:tint val="44500"/>
                    <a:satMod val="160000"/>
                  </a:schemeClr>
                </a:gs>
                <a:gs pos="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b="1">
                <a:solidFill>
                  <a:prstClr val="white"/>
                </a:solidFill>
              </a:endParaRPr>
            </a:p>
          </p:txBody>
        </p:sp>
        <p:sp>
          <p:nvSpPr>
            <p:cNvPr id="164" name="下矢印 163"/>
            <p:cNvSpPr/>
            <p:nvPr/>
          </p:nvSpPr>
          <p:spPr>
            <a:xfrm rot="5400000">
              <a:off x="1577975" y="495300"/>
              <a:ext cx="220663" cy="290513"/>
            </a:xfrm>
            <a:prstGeom prst="downArrow">
              <a:avLst/>
            </a:prstGeom>
            <a:gradFill>
              <a:gsLst>
                <a:gs pos="100000">
                  <a:schemeClr val="accent1">
                    <a:tint val="66000"/>
                    <a:satMod val="160000"/>
                  </a:schemeClr>
                </a:gs>
                <a:gs pos="50000">
                  <a:schemeClr val="accent1">
                    <a:tint val="44500"/>
                    <a:satMod val="160000"/>
                  </a:schemeClr>
                </a:gs>
                <a:gs pos="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b="1">
                <a:solidFill>
                  <a:prstClr val="white"/>
                </a:solidFill>
              </a:endParaRPr>
            </a:p>
          </p:txBody>
        </p:sp>
        <p:sp>
          <p:nvSpPr>
            <p:cNvPr id="166" name="下矢印 165"/>
            <p:cNvSpPr/>
            <p:nvPr/>
          </p:nvSpPr>
          <p:spPr>
            <a:xfrm rot="5400000">
              <a:off x="1171575" y="495300"/>
              <a:ext cx="220663" cy="290513"/>
            </a:xfrm>
            <a:prstGeom prst="downArrow">
              <a:avLst/>
            </a:prstGeom>
            <a:gradFill>
              <a:gsLst>
                <a:gs pos="100000">
                  <a:schemeClr val="accent1">
                    <a:tint val="66000"/>
                    <a:satMod val="160000"/>
                  </a:schemeClr>
                </a:gs>
                <a:gs pos="50000">
                  <a:schemeClr val="accent1">
                    <a:tint val="44500"/>
                    <a:satMod val="160000"/>
                  </a:schemeClr>
                </a:gs>
                <a:gs pos="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b="1">
                <a:solidFill>
                  <a:prstClr val="white"/>
                </a:solidFill>
              </a:endParaRPr>
            </a:p>
          </p:txBody>
        </p:sp>
        <p:sp>
          <p:nvSpPr>
            <p:cNvPr id="184" name="二等辺三角形 183"/>
            <p:cNvSpPr/>
            <p:nvPr/>
          </p:nvSpPr>
          <p:spPr>
            <a:xfrm>
              <a:off x="5724525" y="960438"/>
              <a:ext cx="541338" cy="111125"/>
            </a:xfrm>
            <a:prstGeom prst="triangl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b="1">
                <a:solidFill>
                  <a:prstClr val="white"/>
                </a:solidFill>
              </a:endParaRPr>
            </a:p>
          </p:txBody>
        </p:sp>
        <p:sp>
          <p:nvSpPr>
            <p:cNvPr id="45" name="フリーフォーム 44"/>
            <p:cNvSpPr/>
            <p:nvPr/>
          </p:nvSpPr>
          <p:spPr>
            <a:xfrm>
              <a:off x="5729288" y="2395538"/>
              <a:ext cx="531812" cy="185737"/>
            </a:xfrm>
            <a:custGeom>
              <a:avLst/>
              <a:gdLst>
                <a:gd name="connsiteX0" fmla="*/ 259556 w 531019"/>
                <a:gd name="connsiteY0" fmla="*/ 0 h 185737"/>
                <a:gd name="connsiteX1" fmla="*/ 0 w 531019"/>
                <a:gd name="connsiteY1" fmla="*/ 78581 h 185737"/>
                <a:gd name="connsiteX2" fmla="*/ 104775 w 531019"/>
                <a:gd name="connsiteY2" fmla="*/ 80962 h 185737"/>
                <a:gd name="connsiteX3" fmla="*/ 130969 w 531019"/>
                <a:gd name="connsiteY3" fmla="*/ 185737 h 185737"/>
                <a:gd name="connsiteX4" fmla="*/ 400050 w 531019"/>
                <a:gd name="connsiteY4" fmla="*/ 185737 h 185737"/>
                <a:gd name="connsiteX5" fmla="*/ 426244 w 531019"/>
                <a:gd name="connsiteY5" fmla="*/ 78581 h 185737"/>
                <a:gd name="connsiteX6" fmla="*/ 531019 w 531019"/>
                <a:gd name="connsiteY6" fmla="*/ 78581 h 185737"/>
                <a:gd name="connsiteX7" fmla="*/ 259556 w 531019"/>
                <a:gd name="connsiteY7" fmla="*/ 0 h 185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1019" h="185737">
                  <a:moveTo>
                    <a:pt x="259556" y="0"/>
                  </a:moveTo>
                  <a:lnTo>
                    <a:pt x="0" y="78581"/>
                  </a:lnTo>
                  <a:lnTo>
                    <a:pt x="104775" y="80962"/>
                  </a:lnTo>
                  <a:lnTo>
                    <a:pt x="130969" y="185737"/>
                  </a:lnTo>
                  <a:lnTo>
                    <a:pt x="400050" y="185737"/>
                  </a:lnTo>
                  <a:lnTo>
                    <a:pt x="426244" y="78581"/>
                  </a:lnTo>
                  <a:lnTo>
                    <a:pt x="531019" y="78581"/>
                  </a:lnTo>
                  <a:lnTo>
                    <a:pt x="259556" y="0"/>
                  </a:lnTo>
                  <a:close/>
                </a:path>
              </a:pathLst>
            </a:cu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b="1">
                <a:solidFill>
                  <a:prstClr val="white"/>
                </a:solidFill>
              </a:endParaRPr>
            </a:p>
          </p:txBody>
        </p:sp>
        <p:sp>
          <p:nvSpPr>
            <p:cNvPr id="46" name="フリーフォーム 45"/>
            <p:cNvSpPr/>
            <p:nvPr/>
          </p:nvSpPr>
          <p:spPr>
            <a:xfrm>
              <a:off x="5722938" y="1411288"/>
              <a:ext cx="542925" cy="128587"/>
            </a:xfrm>
            <a:custGeom>
              <a:avLst/>
              <a:gdLst>
                <a:gd name="connsiteX0" fmla="*/ 271463 w 542925"/>
                <a:gd name="connsiteY0" fmla="*/ 0 h 128587"/>
                <a:gd name="connsiteX1" fmla="*/ 0 w 542925"/>
                <a:gd name="connsiteY1" fmla="*/ 76200 h 128587"/>
                <a:gd name="connsiteX2" fmla="*/ 111919 w 542925"/>
                <a:gd name="connsiteY2" fmla="*/ 76200 h 128587"/>
                <a:gd name="connsiteX3" fmla="*/ 123825 w 542925"/>
                <a:gd name="connsiteY3" fmla="*/ 128587 h 128587"/>
                <a:gd name="connsiteX4" fmla="*/ 419100 w 542925"/>
                <a:gd name="connsiteY4" fmla="*/ 126206 h 128587"/>
                <a:gd name="connsiteX5" fmla="*/ 433388 w 542925"/>
                <a:gd name="connsiteY5" fmla="*/ 78581 h 128587"/>
                <a:gd name="connsiteX6" fmla="*/ 542925 w 542925"/>
                <a:gd name="connsiteY6" fmla="*/ 78581 h 128587"/>
                <a:gd name="connsiteX7" fmla="*/ 271463 w 542925"/>
                <a:gd name="connsiteY7" fmla="*/ 0 h 128587"/>
                <a:gd name="connsiteX0" fmla="*/ 271463 w 542925"/>
                <a:gd name="connsiteY0" fmla="*/ 0 h 128587"/>
                <a:gd name="connsiteX1" fmla="*/ 0 w 542925"/>
                <a:gd name="connsiteY1" fmla="*/ 76200 h 128587"/>
                <a:gd name="connsiteX2" fmla="*/ 111919 w 542925"/>
                <a:gd name="connsiteY2" fmla="*/ 76200 h 128587"/>
                <a:gd name="connsiteX3" fmla="*/ 123825 w 542925"/>
                <a:gd name="connsiteY3" fmla="*/ 128587 h 128587"/>
                <a:gd name="connsiteX4" fmla="*/ 411957 w 542925"/>
                <a:gd name="connsiteY4" fmla="*/ 126206 h 128587"/>
                <a:gd name="connsiteX5" fmla="*/ 433388 w 542925"/>
                <a:gd name="connsiteY5" fmla="*/ 78581 h 128587"/>
                <a:gd name="connsiteX6" fmla="*/ 542925 w 542925"/>
                <a:gd name="connsiteY6" fmla="*/ 78581 h 128587"/>
                <a:gd name="connsiteX7" fmla="*/ 271463 w 542925"/>
                <a:gd name="connsiteY7" fmla="*/ 0 h 128587"/>
                <a:gd name="connsiteX0" fmla="*/ 271463 w 542925"/>
                <a:gd name="connsiteY0" fmla="*/ 0 h 128587"/>
                <a:gd name="connsiteX1" fmla="*/ 0 w 542925"/>
                <a:gd name="connsiteY1" fmla="*/ 76200 h 128587"/>
                <a:gd name="connsiteX2" fmla="*/ 111919 w 542925"/>
                <a:gd name="connsiteY2" fmla="*/ 76200 h 128587"/>
                <a:gd name="connsiteX3" fmla="*/ 123825 w 542925"/>
                <a:gd name="connsiteY3" fmla="*/ 128587 h 128587"/>
                <a:gd name="connsiteX4" fmla="*/ 407194 w 542925"/>
                <a:gd name="connsiteY4" fmla="*/ 126206 h 128587"/>
                <a:gd name="connsiteX5" fmla="*/ 433388 w 542925"/>
                <a:gd name="connsiteY5" fmla="*/ 78581 h 128587"/>
                <a:gd name="connsiteX6" fmla="*/ 542925 w 542925"/>
                <a:gd name="connsiteY6" fmla="*/ 78581 h 128587"/>
                <a:gd name="connsiteX7" fmla="*/ 271463 w 542925"/>
                <a:gd name="connsiteY7" fmla="*/ 0 h 128587"/>
                <a:gd name="connsiteX0" fmla="*/ 271463 w 542925"/>
                <a:gd name="connsiteY0" fmla="*/ 0 h 128587"/>
                <a:gd name="connsiteX1" fmla="*/ 0 w 542925"/>
                <a:gd name="connsiteY1" fmla="*/ 76200 h 128587"/>
                <a:gd name="connsiteX2" fmla="*/ 111919 w 542925"/>
                <a:gd name="connsiteY2" fmla="*/ 76200 h 128587"/>
                <a:gd name="connsiteX3" fmla="*/ 123825 w 542925"/>
                <a:gd name="connsiteY3" fmla="*/ 128587 h 128587"/>
                <a:gd name="connsiteX4" fmla="*/ 407194 w 542925"/>
                <a:gd name="connsiteY4" fmla="*/ 128587 h 128587"/>
                <a:gd name="connsiteX5" fmla="*/ 433388 w 542925"/>
                <a:gd name="connsiteY5" fmla="*/ 78581 h 128587"/>
                <a:gd name="connsiteX6" fmla="*/ 542925 w 542925"/>
                <a:gd name="connsiteY6" fmla="*/ 78581 h 128587"/>
                <a:gd name="connsiteX7" fmla="*/ 271463 w 542925"/>
                <a:gd name="connsiteY7" fmla="*/ 0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2925" h="128587">
                  <a:moveTo>
                    <a:pt x="271463" y="0"/>
                  </a:moveTo>
                  <a:lnTo>
                    <a:pt x="0" y="76200"/>
                  </a:lnTo>
                  <a:lnTo>
                    <a:pt x="111919" y="76200"/>
                  </a:lnTo>
                  <a:lnTo>
                    <a:pt x="123825" y="128587"/>
                  </a:lnTo>
                  <a:lnTo>
                    <a:pt x="407194" y="128587"/>
                  </a:lnTo>
                  <a:lnTo>
                    <a:pt x="433388" y="78581"/>
                  </a:lnTo>
                  <a:lnTo>
                    <a:pt x="542925" y="78581"/>
                  </a:lnTo>
                  <a:lnTo>
                    <a:pt x="271463" y="0"/>
                  </a:lnTo>
                  <a:close/>
                </a:path>
              </a:pathLst>
            </a:cu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b="1">
                <a:solidFill>
                  <a:prstClr val="white"/>
                </a:solidFill>
              </a:endParaRPr>
            </a:p>
          </p:txBody>
        </p:sp>
        <p:sp>
          <p:nvSpPr>
            <p:cNvPr id="193" name="フリーフォーム 192"/>
            <p:cNvSpPr/>
            <p:nvPr/>
          </p:nvSpPr>
          <p:spPr>
            <a:xfrm>
              <a:off x="5722938" y="1878013"/>
              <a:ext cx="542925" cy="177800"/>
            </a:xfrm>
            <a:custGeom>
              <a:avLst/>
              <a:gdLst>
                <a:gd name="connsiteX0" fmla="*/ 271463 w 542925"/>
                <a:gd name="connsiteY0" fmla="*/ 0 h 128587"/>
                <a:gd name="connsiteX1" fmla="*/ 0 w 542925"/>
                <a:gd name="connsiteY1" fmla="*/ 76200 h 128587"/>
                <a:gd name="connsiteX2" fmla="*/ 111919 w 542925"/>
                <a:gd name="connsiteY2" fmla="*/ 76200 h 128587"/>
                <a:gd name="connsiteX3" fmla="*/ 123825 w 542925"/>
                <a:gd name="connsiteY3" fmla="*/ 128587 h 128587"/>
                <a:gd name="connsiteX4" fmla="*/ 419100 w 542925"/>
                <a:gd name="connsiteY4" fmla="*/ 126206 h 128587"/>
                <a:gd name="connsiteX5" fmla="*/ 433388 w 542925"/>
                <a:gd name="connsiteY5" fmla="*/ 78581 h 128587"/>
                <a:gd name="connsiteX6" fmla="*/ 542925 w 542925"/>
                <a:gd name="connsiteY6" fmla="*/ 78581 h 128587"/>
                <a:gd name="connsiteX7" fmla="*/ 271463 w 542925"/>
                <a:gd name="connsiteY7" fmla="*/ 0 h 128587"/>
                <a:gd name="connsiteX0" fmla="*/ 271463 w 542925"/>
                <a:gd name="connsiteY0" fmla="*/ 0 h 128587"/>
                <a:gd name="connsiteX1" fmla="*/ 0 w 542925"/>
                <a:gd name="connsiteY1" fmla="*/ 76200 h 128587"/>
                <a:gd name="connsiteX2" fmla="*/ 111919 w 542925"/>
                <a:gd name="connsiteY2" fmla="*/ 76200 h 128587"/>
                <a:gd name="connsiteX3" fmla="*/ 123825 w 542925"/>
                <a:gd name="connsiteY3" fmla="*/ 128587 h 128587"/>
                <a:gd name="connsiteX4" fmla="*/ 411957 w 542925"/>
                <a:gd name="connsiteY4" fmla="*/ 126206 h 128587"/>
                <a:gd name="connsiteX5" fmla="*/ 433388 w 542925"/>
                <a:gd name="connsiteY5" fmla="*/ 78581 h 128587"/>
                <a:gd name="connsiteX6" fmla="*/ 542925 w 542925"/>
                <a:gd name="connsiteY6" fmla="*/ 78581 h 128587"/>
                <a:gd name="connsiteX7" fmla="*/ 271463 w 542925"/>
                <a:gd name="connsiteY7" fmla="*/ 0 h 128587"/>
                <a:gd name="connsiteX0" fmla="*/ 271463 w 542925"/>
                <a:gd name="connsiteY0" fmla="*/ 0 h 128587"/>
                <a:gd name="connsiteX1" fmla="*/ 0 w 542925"/>
                <a:gd name="connsiteY1" fmla="*/ 76200 h 128587"/>
                <a:gd name="connsiteX2" fmla="*/ 111919 w 542925"/>
                <a:gd name="connsiteY2" fmla="*/ 76200 h 128587"/>
                <a:gd name="connsiteX3" fmla="*/ 123825 w 542925"/>
                <a:gd name="connsiteY3" fmla="*/ 128587 h 128587"/>
                <a:gd name="connsiteX4" fmla="*/ 407194 w 542925"/>
                <a:gd name="connsiteY4" fmla="*/ 126206 h 128587"/>
                <a:gd name="connsiteX5" fmla="*/ 433388 w 542925"/>
                <a:gd name="connsiteY5" fmla="*/ 78581 h 128587"/>
                <a:gd name="connsiteX6" fmla="*/ 542925 w 542925"/>
                <a:gd name="connsiteY6" fmla="*/ 78581 h 128587"/>
                <a:gd name="connsiteX7" fmla="*/ 271463 w 542925"/>
                <a:gd name="connsiteY7" fmla="*/ 0 h 128587"/>
                <a:gd name="connsiteX0" fmla="*/ 271463 w 542925"/>
                <a:gd name="connsiteY0" fmla="*/ 0 h 128587"/>
                <a:gd name="connsiteX1" fmla="*/ 0 w 542925"/>
                <a:gd name="connsiteY1" fmla="*/ 76200 h 128587"/>
                <a:gd name="connsiteX2" fmla="*/ 111919 w 542925"/>
                <a:gd name="connsiteY2" fmla="*/ 76200 h 128587"/>
                <a:gd name="connsiteX3" fmla="*/ 123825 w 542925"/>
                <a:gd name="connsiteY3" fmla="*/ 128587 h 128587"/>
                <a:gd name="connsiteX4" fmla="*/ 407194 w 542925"/>
                <a:gd name="connsiteY4" fmla="*/ 128587 h 128587"/>
                <a:gd name="connsiteX5" fmla="*/ 433388 w 542925"/>
                <a:gd name="connsiteY5" fmla="*/ 78581 h 128587"/>
                <a:gd name="connsiteX6" fmla="*/ 542925 w 542925"/>
                <a:gd name="connsiteY6" fmla="*/ 78581 h 128587"/>
                <a:gd name="connsiteX7" fmla="*/ 271463 w 542925"/>
                <a:gd name="connsiteY7" fmla="*/ 0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2925" h="128587">
                  <a:moveTo>
                    <a:pt x="271463" y="0"/>
                  </a:moveTo>
                  <a:lnTo>
                    <a:pt x="0" y="76200"/>
                  </a:lnTo>
                  <a:lnTo>
                    <a:pt x="111919" y="76200"/>
                  </a:lnTo>
                  <a:lnTo>
                    <a:pt x="123825" y="128587"/>
                  </a:lnTo>
                  <a:lnTo>
                    <a:pt x="407194" y="128587"/>
                  </a:lnTo>
                  <a:lnTo>
                    <a:pt x="433388" y="78581"/>
                  </a:lnTo>
                  <a:lnTo>
                    <a:pt x="542925" y="78581"/>
                  </a:lnTo>
                  <a:lnTo>
                    <a:pt x="271463" y="0"/>
                  </a:lnTo>
                  <a:close/>
                </a:path>
              </a:pathLst>
            </a:cu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b="1">
                <a:solidFill>
                  <a:prstClr val="white"/>
                </a:solidFill>
              </a:endParaRPr>
            </a:p>
          </p:txBody>
        </p:sp>
        <p:sp>
          <p:nvSpPr>
            <p:cNvPr id="194" name="フリーフォーム 193"/>
            <p:cNvSpPr/>
            <p:nvPr/>
          </p:nvSpPr>
          <p:spPr>
            <a:xfrm>
              <a:off x="5729288" y="2921000"/>
              <a:ext cx="531812" cy="231775"/>
            </a:xfrm>
            <a:custGeom>
              <a:avLst/>
              <a:gdLst>
                <a:gd name="connsiteX0" fmla="*/ 259556 w 531019"/>
                <a:gd name="connsiteY0" fmla="*/ 0 h 185737"/>
                <a:gd name="connsiteX1" fmla="*/ 0 w 531019"/>
                <a:gd name="connsiteY1" fmla="*/ 78581 h 185737"/>
                <a:gd name="connsiteX2" fmla="*/ 104775 w 531019"/>
                <a:gd name="connsiteY2" fmla="*/ 80962 h 185737"/>
                <a:gd name="connsiteX3" fmla="*/ 130969 w 531019"/>
                <a:gd name="connsiteY3" fmla="*/ 185737 h 185737"/>
                <a:gd name="connsiteX4" fmla="*/ 400050 w 531019"/>
                <a:gd name="connsiteY4" fmla="*/ 185737 h 185737"/>
                <a:gd name="connsiteX5" fmla="*/ 426244 w 531019"/>
                <a:gd name="connsiteY5" fmla="*/ 78581 h 185737"/>
                <a:gd name="connsiteX6" fmla="*/ 531019 w 531019"/>
                <a:gd name="connsiteY6" fmla="*/ 78581 h 185737"/>
                <a:gd name="connsiteX7" fmla="*/ 259556 w 531019"/>
                <a:gd name="connsiteY7" fmla="*/ 0 h 185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1019" h="185737">
                  <a:moveTo>
                    <a:pt x="259556" y="0"/>
                  </a:moveTo>
                  <a:lnTo>
                    <a:pt x="0" y="78581"/>
                  </a:lnTo>
                  <a:lnTo>
                    <a:pt x="104775" y="80962"/>
                  </a:lnTo>
                  <a:lnTo>
                    <a:pt x="130969" y="185737"/>
                  </a:lnTo>
                  <a:lnTo>
                    <a:pt x="400050" y="185737"/>
                  </a:lnTo>
                  <a:lnTo>
                    <a:pt x="426244" y="78581"/>
                  </a:lnTo>
                  <a:lnTo>
                    <a:pt x="531019" y="78581"/>
                  </a:lnTo>
                  <a:lnTo>
                    <a:pt x="259556" y="0"/>
                  </a:lnTo>
                  <a:close/>
                </a:path>
              </a:pathLst>
            </a:cu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b="1">
                <a:solidFill>
                  <a:prstClr val="white"/>
                </a:solidFill>
              </a:endParaRPr>
            </a:p>
          </p:txBody>
        </p:sp>
        <p:sp>
          <p:nvSpPr>
            <p:cNvPr id="23629" name="テキスト ボックス 166"/>
            <p:cNvSpPr txBox="1">
              <a:spLocks noChangeArrowheads="1"/>
            </p:cNvSpPr>
            <p:nvPr/>
          </p:nvSpPr>
          <p:spPr bwMode="auto">
            <a:xfrm>
              <a:off x="5729288" y="2068513"/>
              <a:ext cx="56991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spcBef>
                  <a:spcPct val="0"/>
                </a:spcBef>
                <a:buFontTx/>
                <a:buNone/>
              </a:pPr>
              <a:r>
                <a:rPr lang="ja-JP" altLang="en-US" sz="1000" b="1">
                  <a:solidFill>
                    <a:srgbClr val="4F81BD"/>
                  </a:solidFill>
                </a:rPr>
                <a:t>風の道</a:t>
              </a:r>
              <a:endParaRPr lang="en-US" altLang="ja-JP" sz="1000" b="1">
                <a:solidFill>
                  <a:srgbClr val="4F81BD"/>
                </a:solidFill>
              </a:endParaRPr>
            </a:p>
          </p:txBody>
        </p:sp>
        <p:grpSp>
          <p:nvGrpSpPr>
            <p:cNvPr id="23630" name="グループ化 47"/>
            <p:cNvGrpSpPr>
              <a:grpSpLocks/>
            </p:cNvGrpSpPr>
            <p:nvPr/>
          </p:nvGrpSpPr>
          <p:grpSpPr bwMode="auto">
            <a:xfrm rot="21106613">
              <a:off x="4557713" y="5429250"/>
              <a:ext cx="806450" cy="1320800"/>
              <a:chOff x="2371157" y="4449222"/>
              <a:chExt cx="730735" cy="1349404"/>
            </a:xfrm>
          </p:grpSpPr>
          <p:cxnSp>
            <p:nvCxnSpPr>
              <p:cNvPr id="170" name="直線コネクタ 169"/>
              <p:cNvCxnSpPr/>
              <p:nvPr/>
            </p:nvCxnSpPr>
            <p:spPr>
              <a:xfrm flipH="1">
                <a:off x="2644497" y="4518867"/>
                <a:ext cx="447360" cy="1162888"/>
              </a:xfrm>
              <a:prstGeom prst="line">
                <a:avLst/>
              </a:prstGeom>
              <a:ln w="19050">
                <a:solidFill>
                  <a:schemeClr val="tx1">
                    <a:lumMod val="75000"/>
                    <a:lumOff val="2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23772" name="グループ化 46"/>
              <p:cNvGrpSpPr>
                <a:grpSpLocks/>
              </p:cNvGrpSpPr>
              <p:nvPr/>
            </p:nvGrpSpPr>
            <p:grpSpPr bwMode="auto">
              <a:xfrm>
                <a:off x="2371157" y="4449222"/>
                <a:ext cx="642438" cy="1349404"/>
                <a:chOff x="2371157" y="4449222"/>
                <a:chExt cx="642438" cy="1349404"/>
              </a:xfrm>
            </p:grpSpPr>
            <p:sp>
              <p:nvSpPr>
                <p:cNvPr id="141" name="円/楕円 140"/>
                <p:cNvSpPr/>
                <p:nvPr/>
              </p:nvSpPr>
              <p:spPr>
                <a:xfrm>
                  <a:off x="2371157" y="5514850"/>
                  <a:ext cx="283776" cy="283776"/>
                </a:xfrm>
                <a:prstGeom prst="ellipse">
                  <a:avLst/>
                </a:prstGeom>
                <a:gradFill flip="none" rotWithShape="1">
                  <a:gsLst>
                    <a:gs pos="0">
                      <a:schemeClr val="bg1">
                        <a:lumMod val="65000"/>
                      </a:schemeClr>
                    </a:gs>
                    <a:gs pos="50000">
                      <a:schemeClr val="bg1">
                        <a:lumMod val="85000"/>
                      </a:schemeClr>
                    </a:gs>
                    <a:gs pos="100000">
                      <a:schemeClr val="bg1">
                        <a:lumMod val="65000"/>
                      </a:schemeClr>
                    </a:gs>
                  </a:gsLst>
                  <a:path path="circle">
                    <a:fillToRect l="100000" t="100000"/>
                  </a:path>
                  <a:tileRect r="-100000" b="-100000"/>
                </a:gradFill>
                <a:ln>
                  <a:solidFill>
                    <a:schemeClr val="tx1">
                      <a:lumMod val="75000"/>
                      <a:lumOff val="2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b="1">
                    <a:solidFill>
                      <a:prstClr val="white"/>
                    </a:solidFill>
                  </a:endParaRPr>
                </a:p>
              </p:txBody>
            </p:sp>
            <p:cxnSp>
              <p:nvCxnSpPr>
                <p:cNvPr id="35" name="直線コネクタ 34"/>
                <p:cNvCxnSpPr/>
                <p:nvPr/>
              </p:nvCxnSpPr>
              <p:spPr>
                <a:xfrm flipH="1">
                  <a:off x="2361437" y="4425573"/>
                  <a:ext cx="451675" cy="1162887"/>
                </a:xfrm>
                <a:prstGeom prst="line">
                  <a:avLst/>
                </a:prstGeom>
                <a:ln w="19050">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4" name="フリーフォーム 3"/>
                <p:cNvSpPr/>
                <p:nvPr/>
              </p:nvSpPr>
              <p:spPr>
                <a:xfrm>
                  <a:off x="2586404" y="4567056"/>
                  <a:ext cx="422906" cy="973128"/>
                </a:xfrm>
                <a:custGeom>
                  <a:avLst/>
                  <a:gdLst>
                    <a:gd name="connsiteX0" fmla="*/ 0 w 425450"/>
                    <a:gd name="connsiteY0" fmla="*/ 1047750 h 1047750"/>
                    <a:gd name="connsiteX1" fmla="*/ 425450 w 425450"/>
                    <a:gd name="connsiteY1" fmla="*/ 0 h 1047750"/>
                  </a:gdLst>
                  <a:ahLst/>
                  <a:cxnLst>
                    <a:cxn ang="0">
                      <a:pos x="connsiteX0" y="connsiteY0"/>
                    </a:cxn>
                    <a:cxn ang="0">
                      <a:pos x="connsiteX1" y="connsiteY1"/>
                    </a:cxn>
                  </a:cxnLst>
                  <a:rect l="l" t="t" r="r" b="b"/>
                  <a:pathLst>
                    <a:path w="425450" h="1047750">
                      <a:moveTo>
                        <a:pt x="0" y="1047750"/>
                      </a:moveTo>
                      <a:lnTo>
                        <a:pt x="425450" y="0"/>
                      </a:lnTo>
                    </a:path>
                  </a:pathLst>
                </a:custGeom>
                <a:noFill/>
                <a:ln w="38100">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b="1">
                    <a:solidFill>
                      <a:prstClr val="white"/>
                    </a:solidFill>
                  </a:endParaRPr>
                </a:p>
              </p:txBody>
            </p:sp>
          </p:grpSp>
          <p:sp>
            <p:nvSpPr>
              <p:cNvPr id="169" name="円/楕円 168"/>
              <p:cNvSpPr/>
              <p:nvPr/>
            </p:nvSpPr>
            <p:spPr>
              <a:xfrm>
                <a:off x="2494782" y="5585415"/>
                <a:ext cx="105007" cy="136238"/>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800" b="1" dirty="0">
                    <a:solidFill>
                      <a:prstClr val="black"/>
                    </a:solidFill>
                    <a:cs typeface="Arial" pitchFamily="34" charset="0"/>
                  </a:rPr>
                  <a:t>S</a:t>
                </a:r>
                <a:endParaRPr lang="ja-JP" altLang="en-US" sz="800" b="1" dirty="0">
                  <a:solidFill>
                    <a:prstClr val="black"/>
                  </a:solidFill>
                  <a:cs typeface="Arial" pitchFamily="34" charset="0"/>
                </a:endParaRPr>
              </a:p>
            </p:txBody>
          </p:sp>
        </p:grpSp>
        <p:sp>
          <p:nvSpPr>
            <p:cNvPr id="26" name="角丸四角形 25"/>
            <p:cNvSpPr/>
            <p:nvPr/>
          </p:nvSpPr>
          <p:spPr>
            <a:xfrm>
              <a:off x="3843338" y="3206750"/>
              <a:ext cx="530225" cy="280988"/>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000" b="1" dirty="0">
                  <a:solidFill>
                    <a:prstClr val="black"/>
                  </a:solidFill>
                  <a:cs typeface="Arial" pitchFamily="34" charset="0"/>
                </a:rPr>
                <a:t>CGS</a:t>
              </a:r>
            </a:p>
            <a:p>
              <a:pPr algn="ctr">
                <a:defRPr/>
              </a:pPr>
              <a:r>
                <a:rPr lang="en-US" altLang="ja-JP" sz="800" b="1" dirty="0">
                  <a:solidFill>
                    <a:prstClr val="black"/>
                  </a:solidFill>
                  <a:cs typeface="Arial" pitchFamily="34" charset="0"/>
                </a:rPr>
                <a:t>1</a:t>
              </a:r>
              <a:r>
                <a:rPr lang="ja-JP" altLang="en-US" sz="800" b="1" dirty="0">
                  <a:solidFill>
                    <a:prstClr val="black"/>
                  </a:solidFill>
                  <a:cs typeface="Arial" pitchFamily="34" charset="0"/>
                </a:rPr>
                <a:t>万</a:t>
              </a:r>
              <a:r>
                <a:rPr lang="en-US" altLang="ja-JP" sz="800" b="1" dirty="0">
                  <a:solidFill>
                    <a:prstClr val="black"/>
                  </a:solidFill>
                  <a:cs typeface="Arial" pitchFamily="34" charset="0"/>
                </a:rPr>
                <a:t>kW</a:t>
              </a:r>
              <a:endParaRPr lang="ja-JP" altLang="en-US" sz="800" b="1" dirty="0">
                <a:solidFill>
                  <a:prstClr val="black"/>
                </a:solidFill>
                <a:cs typeface="Arial" pitchFamily="34" charset="0"/>
              </a:endParaRPr>
            </a:p>
          </p:txBody>
        </p:sp>
        <p:sp>
          <p:nvSpPr>
            <p:cNvPr id="186" name="角丸四角形 185"/>
            <p:cNvSpPr/>
            <p:nvPr/>
          </p:nvSpPr>
          <p:spPr>
            <a:xfrm>
              <a:off x="3322638" y="3203575"/>
              <a:ext cx="528637" cy="273050"/>
            </a:xfrm>
            <a:prstGeom prst="roundRect">
              <a:avLst>
                <a:gd name="adj" fmla="val 11513"/>
              </a:avLst>
            </a:prstGeom>
            <a:solidFill>
              <a:srgbClr val="FFCD9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800" b="1" dirty="0">
                  <a:solidFill>
                    <a:prstClr val="black"/>
                  </a:solidFill>
                  <a:cs typeface="Arial" pitchFamily="34" charset="0"/>
                </a:rPr>
                <a:t>受変電</a:t>
              </a:r>
            </a:p>
          </p:txBody>
        </p:sp>
        <p:sp>
          <p:nvSpPr>
            <p:cNvPr id="192" name="円/楕円 191"/>
            <p:cNvSpPr/>
            <p:nvPr/>
          </p:nvSpPr>
          <p:spPr>
            <a:xfrm>
              <a:off x="327025" y="5511800"/>
              <a:ext cx="114300" cy="112713"/>
            </a:xfrm>
            <a:prstGeom prst="ellipse">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800" b="1" dirty="0">
                  <a:solidFill>
                    <a:prstClr val="black"/>
                  </a:solidFill>
                  <a:cs typeface="Arial" pitchFamily="34" charset="0"/>
                </a:rPr>
                <a:t>E</a:t>
              </a:r>
              <a:endParaRPr lang="ja-JP" altLang="en-US" sz="800" b="1" dirty="0">
                <a:solidFill>
                  <a:prstClr val="black"/>
                </a:solidFill>
                <a:cs typeface="Arial" pitchFamily="34" charset="0"/>
              </a:endParaRPr>
            </a:p>
          </p:txBody>
        </p:sp>
        <p:sp>
          <p:nvSpPr>
            <p:cNvPr id="196" name="円/楕円 195"/>
            <p:cNvSpPr/>
            <p:nvPr/>
          </p:nvSpPr>
          <p:spPr>
            <a:xfrm>
              <a:off x="320675" y="5715000"/>
              <a:ext cx="112713" cy="112713"/>
            </a:xfrm>
            <a:prstGeom prst="ellipse">
              <a:avLst/>
            </a:prstGeom>
            <a:solidFill>
              <a:srgbClr val="00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800" b="1" dirty="0">
                  <a:solidFill>
                    <a:prstClr val="black"/>
                  </a:solidFill>
                  <a:cs typeface="Arial" pitchFamily="34" charset="0"/>
                </a:rPr>
                <a:t>E</a:t>
              </a:r>
              <a:endParaRPr lang="ja-JP" altLang="en-US" sz="800" b="1" dirty="0">
                <a:solidFill>
                  <a:prstClr val="black"/>
                </a:solidFill>
                <a:cs typeface="Arial" pitchFamily="34" charset="0"/>
              </a:endParaRPr>
            </a:p>
          </p:txBody>
        </p:sp>
        <p:sp>
          <p:nvSpPr>
            <p:cNvPr id="23635" name="テキスト ボックス 205"/>
            <p:cNvSpPr txBox="1">
              <a:spLocks noChangeArrowheads="1"/>
            </p:cNvSpPr>
            <p:nvPr/>
          </p:nvSpPr>
          <p:spPr bwMode="auto">
            <a:xfrm>
              <a:off x="584200" y="5994400"/>
              <a:ext cx="61118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spcBef>
                  <a:spcPct val="0"/>
                </a:spcBef>
                <a:buFontTx/>
                <a:buNone/>
              </a:pPr>
              <a:r>
                <a:rPr lang="ja-JP" altLang="en-US" sz="1000" b="1">
                  <a:solidFill>
                    <a:prstClr val="black"/>
                  </a:solidFill>
                </a:rPr>
                <a:t>蒸　気　</a:t>
              </a:r>
              <a:endParaRPr lang="en-US" altLang="ja-JP" sz="1000" b="1">
                <a:solidFill>
                  <a:prstClr val="black"/>
                </a:solidFill>
              </a:endParaRPr>
            </a:p>
          </p:txBody>
        </p:sp>
        <p:sp>
          <p:nvSpPr>
            <p:cNvPr id="23636" name="テキスト ボックス 209"/>
            <p:cNvSpPr txBox="1">
              <a:spLocks noChangeArrowheads="1"/>
            </p:cNvSpPr>
            <p:nvPr/>
          </p:nvSpPr>
          <p:spPr bwMode="auto">
            <a:xfrm>
              <a:off x="7804150" y="714375"/>
              <a:ext cx="56991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spcBef>
                  <a:spcPct val="0"/>
                </a:spcBef>
                <a:buFontTx/>
                <a:buNone/>
              </a:pPr>
              <a:r>
                <a:rPr lang="ja-JP" altLang="en-US" sz="1000" b="1">
                  <a:solidFill>
                    <a:srgbClr val="4F81BD"/>
                  </a:solidFill>
                </a:rPr>
                <a:t>卓越風</a:t>
              </a:r>
              <a:endParaRPr lang="en-US" altLang="ja-JP" sz="1000" b="1">
                <a:solidFill>
                  <a:srgbClr val="4F81BD"/>
                </a:solidFill>
              </a:endParaRPr>
            </a:p>
          </p:txBody>
        </p:sp>
        <p:sp>
          <p:nvSpPr>
            <p:cNvPr id="187" name="角丸四角形 186"/>
            <p:cNvSpPr/>
            <p:nvPr/>
          </p:nvSpPr>
          <p:spPr>
            <a:xfrm>
              <a:off x="4346575" y="3203575"/>
              <a:ext cx="527050" cy="290513"/>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800" b="1" dirty="0">
                  <a:solidFill>
                    <a:prstClr val="black"/>
                  </a:solidFill>
                  <a:cs typeface="Arial" pitchFamily="34" charset="0"/>
                </a:rPr>
                <a:t>冷凍機</a:t>
              </a:r>
            </a:p>
          </p:txBody>
        </p:sp>
        <p:sp>
          <p:nvSpPr>
            <p:cNvPr id="189" name="円/楕円 188"/>
            <p:cNvSpPr/>
            <p:nvPr/>
          </p:nvSpPr>
          <p:spPr>
            <a:xfrm>
              <a:off x="4305300" y="5903913"/>
              <a:ext cx="179388" cy="157162"/>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800" b="1" dirty="0">
                  <a:solidFill>
                    <a:prstClr val="black"/>
                  </a:solidFill>
                  <a:cs typeface="Arial" pitchFamily="34" charset="0"/>
                </a:rPr>
                <a:t>G</a:t>
              </a:r>
              <a:endParaRPr lang="ja-JP" altLang="en-US" sz="800" b="1" dirty="0">
                <a:solidFill>
                  <a:prstClr val="black"/>
                </a:solidFill>
                <a:cs typeface="Arial" pitchFamily="34" charset="0"/>
              </a:endParaRPr>
            </a:p>
          </p:txBody>
        </p:sp>
        <p:sp>
          <p:nvSpPr>
            <p:cNvPr id="153" name="下矢印 152"/>
            <p:cNvSpPr/>
            <p:nvPr/>
          </p:nvSpPr>
          <p:spPr>
            <a:xfrm rot="5400000">
              <a:off x="4419600" y="495300"/>
              <a:ext cx="220663" cy="290513"/>
            </a:xfrm>
            <a:prstGeom prst="downArrow">
              <a:avLst/>
            </a:prstGeom>
            <a:gradFill>
              <a:gsLst>
                <a:gs pos="100000">
                  <a:schemeClr val="accent1">
                    <a:tint val="66000"/>
                    <a:satMod val="160000"/>
                  </a:schemeClr>
                </a:gs>
                <a:gs pos="50000">
                  <a:schemeClr val="accent1">
                    <a:tint val="44500"/>
                    <a:satMod val="160000"/>
                  </a:schemeClr>
                </a:gs>
                <a:gs pos="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b="1">
                <a:solidFill>
                  <a:prstClr val="white"/>
                </a:solidFill>
              </a:endParaRPr>
            </a:p>
          </p:txBody>
        </p:sp>
        <p:grpSp>
          <p:nvGrpSpPr>
            <p:cNvPr id="23640" name="グループ化 35"/>
            <p:cNvGrpSpPr>
              <a:grpSpLocks/>
            </p:cNvGrpSpPr>
            <p:nvPr/>
          </p:nvGrpSpPr>
          <p:grpSpPr bwMode="auto">
            <a:xfrm>
              <a:off x="7304088" y="5157788"/>
              <a:ext cx="1450975" cy="341312"/>
              <a:chOff x="7151912" y="5111763"/>
              <a:chExt cx="1187492" cy="340818"/>
            </a:xfrm>
          </p:grpSpPr>
          <p:sp>
            <p:nvSpPr>
              <p:cNvPr id="133" name="正方形/長方形 132"/>
              <p:cNvSpPr/>
              <p:nvPr/>
            </p:nvSpPr>
            <p:spPr>
              <a:xfrm>
                <a:off x="7151912" y="5111763"/>
                <a:ext cx="1165405" cy="3154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b="1">
                  <a:solidFill>
                    <a:prstClr val="white"/>
                  </a:solidFill>
                </a:endParaRPr>
              </a:p>
            </p:txBody>
          </p:sp>
          <p:sp>
            <p:nvSpPr>
              <p:cNvPr id="179" name="角丸四角形 178"/>
              <p:cNvSpPr/>
              <p:nvPr/>
            </p:nvSpPr>
            <p:spPr>
              <a:xfrm>
                <a:off x="7834005" y="5281379"/>
                <a:ext cx="505399" cy="142668"/>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800" b="1" dirty="0">
                    <a:solidFill>
                      <a:prstClr val="black"/>
                    </a:solidFill>
                    <a:cs typeface="Arial" pitchFamily="34" charset="0"/>
                  </a:rPr>
                  <a:t>受変電</a:t>
                </a:r>
              </a:p>
            </p:txBody>
          </p:sp>
          <p:sp>
            <p:nvSpPr>
              <p:cNvPr id="171" name="角丸四角形 170"/>
              <p:cNvSpPr/>
              <p:nvPr/>
            </p:nvSpPr>
            <p:spPr>
              <a:xfrm>
                <a:off x="7300024" y="5162489"/>
                <a:ext cx="533981" cy="137912"/>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800" b="1" dirty="0">
                    <a:solidFill>
                      <a:prstClr val="black"/>
                    </a:solidFill>
                    <a:cs typeface="Arial" pitchFamily="34" charset="0"/>
                  </a:rPr>
                  <a:t>冷凍機</a:t>
                </a:r>
              </a:p>
            </p:txBody>
          </p:sp>
          <p:sp>
            <p:nvSpPr>
              <p:cNvPr id="219" name="角丸四角形 218"/>
              <p:cNvSpPr/>
              <p:nvPr/>
            </p:nvSpPr>
            <p:spPr>
              <a:xfrm>
                <a:off x="7309118" y="5319424"/>
                <a:ext cx="541777" cy="133157"/>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800" b="1" dirty="0">
                    <a:solidFill>
                      <a:prstClr val="black"/>
                    </a:solidFill>
                    <a:cs typeface="Arial" pitchFamily="34" charset="0"/>
                  </a:rPr>
                  <a:t>ボイラ</a:t>
                </a:r>
              </a:p>
            </p:txBody>
          </p:sp>
        </p:grpSp>
        <p:grpSp>
          <p:nvGrpSpPr>
            <p:cNvPr id="23641" name="グループ化 42"/>
            <p:cNvGrpSpPr>
              <a:grpSpLocks/>
            </p:cNvGrpSpPr>
            <p:nvPr/>
          </p:nvGrpSpPr>
          <p:grpSpPr bwMode="auto">
            <a:xfrm>
              <a:off x="160338" y="1704975"/>
              <a:ext cx="1422400" cy="3452813"/>
              <a:chOff x="895239" y="1704121"/>
              <a:chExt cx="1422789" cy="3453429"/>
            </a:xfrm>
          </p:grpSpPr>
          <p:sp>
            <p:nvSpPr>
              <p:cNvPr id="108" name="正方形/長方形 107"/>
              <p:cNvSpPr/>
              <p:nvPr/>
            </p:nvSpPr>
            <p:spPr>
              <a:xfrm>
                <a:off x="895239" y="4193765"/>
                <a:ext cx="1422789" cy="96378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b="1">
                  <a:solidFill>
                    <a:prstClr val="white"/>
                  </a:solidFill>
                </a:endParaRPr>
              </a:p>
            </p:txBody>
          </p:sp>
          <p:sp>
            <p:nvSpPr>
              <p:cNvPr id="90" name="フリーフォーム 89"/>
              <p:cNvSpPr/>
              <p:nvPr/>
            </p:nvSpPr>
            <p:spPr>
              <a:xfrm>
                <a:off x="909530" y="4066742"/>
                <a:ext cx="1408498" cy="92091"/>
              </a:xfrm>
              <a:custGeom>
                <a:avLst/>
                <a:gdLst>
                  <a:gd name="connsiteX0" fmla="*/ 0 w 1733550"/>
                  <a:gd name="connsiteY0" fmla="*/ 0 h 139700"/>
                  <a:gd name="connsiteX1" fmla="*/ 0 w 1733550"/>
                  <a:gd name="connsiteY1" fmla="*/ 139700 h 139700"/>
                  <a:gd name="connsiteX2" fmla="*/ 1733550 w 1733550"/>
                  <a:gd name="connsiteY2" fmla="*/ 139700 h 139700"/>
                  <a:gd name="connsiteX3" fmla="*/ 1733550 w 1733550"/>
                  <a:gd name="connsiteY3" fmla="*/ 31750 h 139700"/>
                </a:gdLst>
                <a:ahLst/>
                <a:cxnLst>
                  <a:cxn ang="0">
                    <a:pos x="connsiteX0" y="connsiteY0"/>
                  </a:cxn>
                  <a:cxn ang="0">
                    <a:pos x="connsiteX1" y="connsiteY1"/>
                  </a:cxn>
                  <a:cxn ang="0">
                    <a:pos x="connsiteX2" y="connsiteY2"/>
                  </a:cxn>
                  <a:cxn ang="0">
                    <a:pos x="connsiteX3" y="connsiteY3"/>
                  </a:cxn>
                </a:cxnLst>
                <a:rect l="l" t="t" r="r" b="b"/>
                <a:pathLst>
                  <a:path w="1733550" h="139700">
                    <a:moveTo>
                      <a:pt x="0" y="0"/>
                    </a:moveTo>
                    <a:lnTo>
                      <a:pt x="0" y="139700"/>
                    </a:lnTo>
                    <a:lnTo>
                      <a:pt x="1733550" y="139700"/>
                    </a:lnTo>
                    <a:lnTo>
                      <a:pt x="1733550" y="31750"/>
                    </a:lnTo>
                  </a:path>
                </a:pathLst>
              </a:custGeom>
              <a:noFill/>
              <a:ln w="38100">
                <a:solidFill>
                  <a:schemeClr val="bg1">
                    <a:lumMod val="6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b="1">
                  <a:solidFill>
                    <a:prstClr val="white"/>
                  </a:solidFill>
                </a:endParaRPr>
              </a:p>
            </p:txBody>
          </p:sp>
          <p:sp>
            <p:nvSpPr>
              <p:cNvPr id="92" name="正方形/長方形 91"/>
              <p:cNvSpPr/>
              <p:nvPr/>
            </p:nvSpPr>
            <p:spPr>
              <a:xfrm>
                <a:off x="909530" y="3846041"/>
                <a:ext cx="1406910" cy="7145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b="1">
                  <a:solidFill>
                    <a:prstClr val="white"/>
                  </a:solidFill>
                </a:endParaRPr>
              </a:p>
            </p:txBody>
          </p:sp>
          <p:sp>
            <p:nvSpPr>
              <p:cNvPr id="95" name="正方形/長方形 94"/>
              <p:cNvSpPr/>
              <p:nvPr/>
            </p:nvSpPr>
            <p:spPr>
              <a:xfrm>
                <a:off x="909530" y="3563416"/>
                <a:ext cx="1406910" cy="7303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b="1">
                  <a:solidFill>
                    <a:prstClr val="white"/>
                  </a:solidFill>
                </a:endParaRPr>
              </a:p>
            </p:txBody>
          </p:sp>
          <p:sp>
            <p:nvSpPr>
              <p:cNvPr id="96" name="正方形/長方形 95"/>
              <p:cNvSpPr/>
              <p:nvPr/>
            </p:nvSpPr>
            <p:spPr>
              <a:xfrm>
                <a:off x="909530" y="3282378"/>
                <a:ext cx="1406910" cy="7145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b="1">
                  <a:solidFill>
                    <a:prstClr val="white"/>
                  </a:solidFill>
                </a:endParaRPr>
              </a:p>
            </p:txBody>
          </p:sp>
          <p:sp>
            <p:nvSpPr>
              <p:cNvPr id="97" name="正方形/長方形 96"/>
              <p:cNvSpPr/>
              <p:nvPr/>
            </p:nvSpPr>
            <p:spPr>
              <a:xfrm>
                <a:off x="909530" y="3001340"/>
                <a:ext cx="1406910" cy="7145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b="1">
                  <a:solidFill>
                    <a:prstClr val="white"/>
                  </a:solidFill>
                </a:endParaRPr>
              </a:p>
            </p:txBody>
          </p:sp>
          <p:sp>
            <p:nvSpPr>
              <p:cNvPr id="98" name="正方形/長方形 97"/>
              <p:cNvSpPr/>
              <p:nvPr/>
            </p:nvSpPr>
            <p:spPr>
              <a:xfrm>
                <a:off x="909530" y="2718715"/>
                <a:ext cx="1406910" cy="7303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b="1">
                  <a:solidFill>
                    <a:prstClr val="white"/>
                  </a:solidFill>
                </a:endParaRPr>
              </a:p>
            </p:txBody>
          </p:sp>
          <p:sp>
            <p:nvSpPr>
              <p:cNvPr id="101" name="正方形/長方形 100"/>
              <p:cNvSpPr/>
              <p:nvPr/>
            </p:nvSpPr>
            <p:spPr>
              <a:xfrm>
                <a:off x="909530" y="2437677"/>
                <a:ext cx="1406910" cy="7145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b="1">
                  <a:solidFill>
                    <a:prstClr val="white"/>
                  </a:solidFill>
                </a:endParaRPr>
              </a:p>
            </p:txBody>
          </p:sp>
          <p:sp>
            <p:nvSpPr>
              <p:cNvPr id="102" name="正方形/長方形 101"/>
              <p:cNvSpPr/>
              <p:nvPr/>
            </p:nvSpPr>
            <p:spPr>
              <a:xfrm>
                <a:off x="909530" y="2155051"/>
                <a:ext cx="1406910" cy="7303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b="1">
                  <a:solidFill>
                    <a:prstClr val="white"/>
                  </a:solidFill>
                </a:endParaRPr>
              </a:p>
            </p:txBody>
          </p:sp>
          <p:sp>
            <p:nvSpPr>
              <p:cNvPr id="109" name="正方形/長方形 108"/>
              <p:cNvSpPr/>
              <p:nvPr/>
            </p:nvSpPr>
            <p:spPr>
              <a:xfrm>
                <a:off x="1031801" y="4314437"/>
                <a:ext cx="1165544" cy="3159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b="1">
                  <a:solidFill>
                    <a:prstClr val="white"/>
                  </a:solidFill>
                </a:endParaRPr>
              </a:p>
            </p:txBody>
          </p:sp>
          <p:sp>
            <p:nvSpPr>
              <p:cNvPr id="110" name="正方形/長方形 109"/>
              <p:cNvSpPr/>
              <p:nvPr/>
            </p:nvSpPr>
            <p:spPr>
              <a:xfrm>
                <a:off x="1031801" y="4738375"/>
                <a:ext cx="1165544" cy="3159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b="1">
                  <a:solidFill>
                    <a:prstClr val="white"/>
                  </a:solidFill>
                </a:endParaRPr>
              </a:p>
            </p:txBody>
          </p:sp>
          <p:sp>
            <p:nvSpPr>
              <p:cNvPr id="111" name="フリーフォーム 110"/>
              <p:cNvSpPr/>
              <p:nvPr/>
            </p:nvSpPr>
            <p:spPr>
              <a:xfrm>
                <a:off x="914294" y="1731114"/>
                <a:ext cx="1392618" cy="214350"/>
              </a:xfrm>
              <a:custGeom>
                <a:avLst/>
                <a:gdLst>
                  <a:gd name="connsiteX0" fmla="*/ 6137 w 1399216"/>
                  <a:gd name="connsiteY0" fmla="*/ 214792 h 214792"/>
                  <a:gd name="connsiteX1" fmla="*/ 1399216 w 1399216"/>
                  <a:gd name="connsiteY1" fmla="*/ 214792 h 214792"/>
                  <a:gd name="connsiteX2" fmla="*/ 1399216 w 1399216"/>
                  <a:gd name="connsiteY2" fmla="*/ 0 h 214792"/>
                  <a:gd name="connsiteX3" fmla="*/ 1307162 w 1399216"/>
                  <a:gd name="connsiteY3" fmla="*/ 0 h 214792"/>
                  <a:gd name="connsiteX4" fmla="*/ 1307162 w 1399216"/>
                  <a:gd name="connsiteY4" fmla="*/ 116602 h 214792"/>
                  <a:gd name="connsiteX5" fmla="*/ 104327 w 1399216"/>
                  <a:gd name="connsiteY5" fmla="*/ 116602 h 214792"/>
                  <a:gd name="connsiteX6" fmla="*/ 104327 w 1399216"/>
                  <a:gd name="connsiteY6" fmla="*/ 6137 h 214792"/>
                  <a:gd name="connsiteX7" fmla="*/ 0 w 1399216"/>
                  <a:gd name="connsiteY7" fmla="*/ 6137 h 214792"/>
                  <a:gd name="connsiteX8" fmla="*/ 6137 w 1399216"/>
                  <a:gd name="connsiteY8" fmla="*/ 214792 h 214792"/>
                  <a:gd name="connsiteX0" fmla="*/ 0 w 1393079"/>
                  <a:gd name="connsiteY0" fmla="*/ 214792 h 214792"/>
                  <a:gd name="connsiteX1" fmla="*/ 1393079 w 1393079"/>
                  <a:gd name="connsiteY1" fmla="*/ 214792 h 214792"/>
                  <a:gd name="connsiteX2" fmla="*/ 1393079 w 1393079"/>
                  <a:gd name="connsiteY2" fmla="*/ 0 h 214792"/>
                  <a:gd name="connsiteX3" fmla="*/ 1301025 w 1393079"/>
                  <a:gd name="connsiteY3" fmla="*/ 0 h 214792"/>
                  <a:gd name="connsiteX4" fmla="*/ 1301025 w 1393079"/>
                  <a:gd name="connsiteY4" fmla="*/ 116602 h 214792"/>
                  <a:gd name="connsiteX5" fmla="*/ 98190 w 1393079"/>
                  <a:gd name="connsiteY5" fmla="*/ 116602 h 214792"/>
                  <a:gd name="connsiteX6" fmla="*/ 98190 w 1393079"/>
                  <a:gd name="connsiteY6" fmla="*/ 6137 h 214792"/>
                  <a:gd name="connsiteX7" fmla="*/ 1007 w 1393079"/>
                  <a:gd name="connsiteY7" fmla="*/ 6137 h 214792"/>
                  <a:gd name="connsiteX8" fmla="*/ 0 w 1393079"/>
                  <a:gd name="connsiteY8" fmla="*/ 214792 h 214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3079" h="214792">
                    <a:moveTo>
                      <a:pt x="0" y="214792"/>
                    </a:moveTo>
                    <a:lnTo>
                      <a:pt x="1393079" y="214792"/>
                    </a:lnTo>
                    <a:lnTo>
                      <a:pt x="1393079" y="0"/>
                    </a:lnTo>
                    <a:lnTo>
                      <a:pt x="1301025" y="0"/>
                    </a:lnTo>
                    <a:lnTo>
                      <a:pt x="1301025" y="116602"/>
                    </a:lnTo>
                    <a:lnTo>
                      <a:pt x="98190" y="116602"/>
                    </a:lnTo>
                    <a:lnTo>
                      <a:pt x="98190" y="6137"/>
                    </a:lnTo>
                    <a:lnTo>
                      <a:pt x="1007" y="6137"/>
                    </a:lnTo>
                    <a:cubicBezTo>
                      <a:pt x="671" y="75689"/>
                      <a:pt x="336" y="145240"/>
                      <a:pt x="0" y="214792"/>
                    </a:cubicBez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b="1">
                  <a:solidFill>
                    <a:prstClr val="white"/>
                  </a:solidFill>
                </a:endParaRPr>
              </a:p>
            </p:txBody>
          </p:sp>
          <p:sp>
            <p:nvSpPr>
              <p:cNvPr id="123" name="角丸四角形 122"/>
              <p:cNvSpPr/>
              <p:nvPr/>
            </p:nvSpPr>
            <p:spPr>
              <a:xfrm>
                <a:off x="1778130" y="4755840"/>
                <a:ext cx="430330" cy="317557"/>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800" b="1" dirty="0">
                    <a:solidFill>
                      <a:prstClr val="black"/>
                    </a:solidFill>
                    <a:cs typeface="Arial" pitchFamily="34" charset="0"/>
                  </a:rPr>
                  <a:t>受入設備</a:t>
                </a:r>
              </a:p>
            </p:txBody>
          </p:sp>
          <p:sp>
            <p:nvSpPr>
              <p:cNvPr id="177" name="角丸四角形 176"/>
              <p:cNvSpPr/>
              <p:nvPr/>
            </p:nvSpPr>
            <p:spPr>
              <a:xfrm>
                <a:off x="1689206" y="1704121"/>
                <a:ext cx="524018" cy="144489"/>
              </a:xfrm>
              <a:prstGeom prst="roundRect">
                <a:avLst/>
              </a:prstGeom>
              <a:solidFill>
                <a:srgbClr val="FFCD9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800" b="1" dirty="0">
                    <a:solidFill>
                      <a:prstClr val="black"/>
                    </a:solidFill>
                    <a:cs typeface="Arial" pitchFamily="34" charset="0"/>
                  </a:rPr>
                  <a:t>受変電</a:t>
                </a:r>
              </a:p>
            </p:txBody>
          </p:sp>
        </p:grpSp>
        <p:sp>
          <p:nvSpPr>
            <p:cNvPr id="181" name="フリーフォーム 180"/>
            <p:cNvSpPr/>
            <p:nvPr/>
          </p:nvSpPr>
          <p:spPr>
            <a:xfrm>
              <a:off x="4618038" y="1244600"/>
              <a:ext cx="46037" cy="1958975"/>
            </a:xfrm>
            <a:custGeom>
              <a:avLst/>
              <a:gdLst>
                <a:gd name="connsiteX0" fmla="*/ 0 w 0"/>
                <a:gd name="connsiteY0" fmla="*/ 3040380 h 3040380"/>
                <a:gd name="connsiteX1" fmla="*/ 0 w 0"/>
                <a:gd name="connsiteY1" fmla="*/ 0 h 3040380"/>
              </a:gdLst>
              <a:ahLst/>
              <a:cxnLst>
                <a:cxn ang="0">
                  <a:pos x="connsiteX0" y="connsiteY0"/>
                </a:cxn>
                <a:cxn ang="0">
                  <a:pos x="connsiteX1" y="connsiteY1"/>
                </a:cxn>
              </a:cxnLst>
              <a:rect l="l" t="t" r="r" b="b"/>
              <a:pathLst>
                <a:path h="3040380">
                  <a:moveTo>
                    <a:pt x="0" y="3040380"/>
                  </a:moveTo>
                  <a:lnTo>
                    <a:pt x="0" y="0"/>
                  </a:lnTo>
                </a:path>
              </a:pathLst>
            </a:cu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b="1">
                <a:solidFill>
                  <a:prstClr val="white"/>
                </a:solidFill>
              </a:endParaRPr>
            </a:p>
          </p:txBody>
        </p:sp>
        <p:sp>
          <p:nvSpPr>
            <p:cNvPr id="23643" name="テキスト ボックス 189"/>
            <p:cNvSpPr txBox="1">
              <a:spLocks noChangeArrowheads="1"/>
            </p:cNvSpPr>
            <p:nvPr/>
          </p:nvSpPr>
          <p:spPr bwMode="auto">
            <a:xfrm>
              <a:off x="3708400" y="5207000"/>
              <a:ext cx="4921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spcBef>
                  <a:spcPct val="0"/>
                </a:spcBef>
                <a:buFontTx/>
                <a:buNone/>
              </a:pPr>
              <a:r>
                <a:rPr lang="ja-JP" altLang="en-US" sz="800" b="1">
                  <a:solidFill>
                    <a:prstClr val="black"/>
                  </a:solidFill>
                </a:rPr>
                <a:t>駐車場</a:t>
              </a:r>
              <a:endParaRPr lang="en-US" altLang="ja-JP" sz="800" b="1">
                <a:solidFill>
                  <a:prstClr val="black"/>
                </a:solidFill>
              </a:endParaRPr>
            </a:p>
          </p:txBody>
        </p:sp>
        <p:pic>
          <p:nvPicPr>
            <p:cNvPr id="23644" name="Picture 4" descr="http://okasanta.co.uk/image-sozai/M/m0100/oka2-M0190.jpg"/>
            <p:cNvPicPr>
              <a:picLocks noChangeAspect="1" noChangeArrowheads="1"/>
            </p:cNvPicPr>
            <p:nvPr/>
          </p:nvPicPr>
          <p:blipFill>
            <a:blip r:embed="rId3">
              <a:extLst>
                <a:ext uri="{28A0092B-C50C-407E-A947-70E740481C1C}">
                  <a14:useLocalDpi xmlns:a14="http://schemas.microsoft.com/office/drawing/2010/main" val="0"/>
                </a:ext>
              </a:extLst>
            </a:blip>
            <a:srcRect t="2" b="10878"/>
            <a:stretch>
              <a:fillRect/>
            </a:stretch>
          </p:blipFill>
          <p:spPr bwMode="auto">
            <a:xfrm>
              <a:off x="4164013" y="5229225"/>
              <a:ext cx="250825" cy="22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直線コネクタ 6"/>
            <p:cNvCxnSpPr/>
            <p:nvPr/>
          </p:nvCxnSpPr>
          <p:spPr>
            <a:xfrm flipV="1">
              <a:off x="55563" y="4149725"/>
              <a:ext cx="8856662" cy="317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平行四辺形 24"/>
            <p:cNvSpPr/>
            <p:nvPr/>
          </p:nvSpPr>
          <p:spPr>
            <a:xfrm rot="10800000" flipV="1">
              <a:off x="1830388" y="4206875"/>
              <a:ext cx="128587" cy="46038"/>
            </a:xfrm>
            <a:prstGeom prst="parallelogram">
              <a:avLst>
                <a:gd name="adj" fmla="val 6419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b="1">
                <a:solidFill>
                  <a:prstClr val="white"/>
                </a:solidFill>
              </a:endParaRPr>
            </a:p>
          </p:txBody>
        </p:sp>
        <p:sp>
          <p:nvSpPr>
            <p:cNvPr id="24" name="フリーフォーム 23"/>
            <p:cNvSpPr/>
            <p:nvPr/>
          </p:nvSpPr>
          <p:spPr>
            <a:xfrm>
              <a:off x="1747838" y="4098925"/>
              <a:ext cx="46037" cy="133350"/>
            </a:xfrm>
            <a:custGeom>
              <a:avLst/>
              <a:gdLst>
                <a:gd name="connsiteX0" fmla="*/ 76200 w 76324"/>
                <a:gd name="connsiteY0" fmla="*/ 0 h 219075"/>
                <a:gd name="connsiteX1" fmla="*/ 0 w 76324"/>
                <a:gd name="connsiteY1" fmla="*/ 76200 h 219075"/>
                <a:gd name="connsiteX2" fmla="*/ 76200 w 76324"/>
                <a:gd name="connsiteY2" fmla="*/ 147637 h 219075"/>
                <a:gd name="connsiteX3" fmla="*/ 14287 w 76324"/>
                <a:gd name="connsiteY3" fmla="*/ 219075 h 219075"/>
              </a:gdLst>
              <a:ahLst/>
              <a:cxnLst>
                <a:cxn ang="0">
                  <a:pos x="connsiteX0" y="connsiteY0"/>
                </a:cxn>
                <a:cxn ang="0">
                  <a:pos x="connsiteX1" y="connsiteY1"/>
                </a:cxn>
                <a:cxn ang="0">
                  <a:pos x="connsiteX2" y="connsiteY2"/>
                </a:cxn>
                <a:cxn ang="0">
                  <a:pos x="connsiteX3" y="connsiteY3"/>
                </a:cxn>
              </a:cxnLst>
              <a:rect l="l" t="t" r="r" b="b"/>
              <a:pathLst>
                <a:path w="76324" h="219075">
                  <a:moveTo>
                    <a:pt x="76200" y="0"/>
                  </a:moveTo>
                  <a:cubicBezTo>
                    <a:pt x="38100" y="25797"/>
                    <a:pt x="0" y="51594"/>
                    <a:pt x="0" y="76200"/>
                  </a:cubicBezTo>
                  <a:cubicBezTo>
                    <a:pt x="0" y="100806"/>
                    <a:pt x="73819" y="123824"/>
                    <a:pt x="76200" y="147637"/>
                  </a:cubicBezTo>
                  <a:cubicBezTo>
                    <a:pt x="78581" y="171450"/>
                    <a:pt x="46434" y="195262"/>
                    <a:pt x="14287" y="219075"/>
                  </a:cubicBez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b="1">
                <a:solidFill>
                  <a:prstClr val="white"/>
                </a:solidFill>
              </a:endParaRPr>
            </a:p>
          </p:txBody>
        </p:sp>
        <p:sp>
          <p:nvSpPr>
            <p:cNvPr id="172" name="フリーフォーム 171"/>
            <p:cNvSpPr/>
            <p:nvPr/>
          </p:nvSpPr>
          <p:spPr>
            <a:xfrm>
              <a:off x="1797050" y="4094163"/>
              <a:ext cx="44450" cy="131762"/>
            </a:xfrm>
            <a:custGeom>
              <a:avLst/>
              <a:gdLst>
                <a:gd name="connsiteX0" fmla="*/ 76200 w 76324"/>
                <a:gd name="connsiteY0" fmla="*/ 0 h 219075"/>
                <a:gd name="connsiteX1" fmla="*/ 0 w 76324"/>
                <a:gd name="connsiteY1" fmla="*/ 76200 h 219075"/>
                <a:gd name="connsiteX2" fmla="*/ 76200 w 76324"/>
                <a:gd name="connsiteY2" fmla="*/ 147637 h 219075"/>
                <a:gd name="connsiteX3" fmla="*/ 14287 w 76324"/>
                <a:gd name="connsiteY3" fmla="*/ 219075 h 219075"/>
              </a:gdLst>
              <a:ahLst/>
              <a:cxnLst>
                <a:cxn ang="0">
                  <a:pos x="connsiteX0" y="connsiteY0"/>
                </a:cxn>
                <a:cxn ang="0">
                  <a:pos x="connsiteX1" y="connsiteY1"/>
                </a:cxn>
                <a:cxn ang="0">
                  <a:pos x="connsiteX2" y="connsiteY2"/>
                </a:cxn>
                <a:cxn ang="0">
                  <a:pos x="connsiteX3" y="connsiteY3"/>
                </a:cxn>
              </a:cxnLst>
              <a:rect l="l" t="t" r="r" b="b"/>
              <a:pathLst>
                <a:path w="76324" h="219075">
                  <a:moveTo>
                    <a:pt x="76200" y="0"/>
                  </a:moveTo>
                  <a:cubicBezTo>
                    <a:pt x="38100" y="25797"/>
                    <a:pt x="0" y="51594"/>
                    <a:pt x="0" y="76200"/>
                  </a:cubicBezTo>
                  <a:cubicBezTo>
                    <a:pt x="0" y="100806"/>
                    <a:pt x="73819" y="123824"/>
                    <a:pt x="76200" y="147637"/>
                  </a:cubicBezTo>
                  <a:cubicBezTo>
                    <a:pt x="78581" y="171450"/>
                    <a:pt x="46434" y="195262"/>
                    <a:pt x="14287" y="219075"/>
                  </a:cubicBez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b="1">
                <a:solidFill>
                  <a:prstClr val="white"/>
                </a:solidFill>
              </a:endParaRPr>
            </a:p>
          </p:txBody>
        </p:sp>
        <p:sp>
          <p:nvSpPr>
            <p:cNvPr id="211" name="角丸四角形 210"/>
            <p:cNvSpPr/>
            <p:nvPr/>
          </p:nvSpPr>
          <p:spPr>
            <a:xfrm>
              <a:off x="5470525" y="5267325"/>
              <a:ext cx="609600" cy="204788"/>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800" b="1" dirty="0">
                  <a:solidFill>
                    <a:prstClr val="black"/>
                  </a:solidFill>
                  <a:cs typeface="Arial" pitchFamily="34" charset="0"/>
                </a:rPr>
                <a:t>受入設備</a:t>
              </a:r>
            </a:p>
          </p:txBody>
        </p:sp>
        <p:sp>
          <p:nvSpPr>
            <p:cNvPr id="80" name="正方形/長方形 79"/>
            <p:cNvSpPr/>
            <p:nvPr/>
          </p:nvSpPr>
          <p:spPr>
            <a:xfrm rot="5400000">
              <a:off x="3650457" y="4304506"/>
              <a:ext cx="1911350" cy="382587"/>
            </a:xfrm>
            <a:prstGeom prst="rect">
              <a:avLst/>
            </a:prstGeom>
            <a:gradFill flip="none" rotWithShape="1">
              <a:gsLst>
                <a:gs pos="0">
                  <a:schemeClr val="bg1">
                    <a:lumMod val="65000"/>
                  </a:schemeClr>
                </a:gs>
                <a:gs pos="50000">
                  <a:schemeClr val="bg1">
                    <a:lumMod val="85000"/>
                  </a:schemeClr>
                </a:gs>
                <a:gs pos="100000">
                  <a:schemeClr val="bg1">
                    <a:lumMod val="6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b="1">
                <a:solidFill>
                  <a:prstClr val="white"/>
                </a:solidFill>
              </a:endParaRPr>
            </a:p>
          </p:txBody>
        </p:sp>
        <p:pic>
          <p:nvPicPr>
            <p:cNvPr id="23651" name="Picture 4" descr="http://okasanta.co.uk/image-sozai/M/m0100/oka2-M0190.jpg"/>
            <p:cNvPicPr>
              <a:picLocks noChangeAspect="1" noChangeArrowheads="1"/>
            </p:cNvPicPr>
            <p:nvPr/>
          </p:nvPicPr>
          <p:blipFill>
            <a:blip r:embed="rId3">
              <a:extLst>
                <a:ext uri="{28A0092B-C50C-407E-A947-70E740481C1C}">
                  <a14:useLocalDpi xmlns:a14="http://schemas.microsoft.com/office/drawing/2010/main" val="0"/>
                </a:ext>
              </a:extLst>
            </a:blip>
            <a:srcRect t="2" b="10878"/>
            <a:stretch>
              <a:fillRect/>
            </a:stretch>
          </p:blipFill>
          <p:spPr bwMode="auto">
            <a:xfrm>
              <a:off x="2752725" y="3941763"/>
              <a:ext cx="250825"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652" name="Picture 4" descr="http://okasanta.co.uk/image-sozai/M/m0100/oka2-M0190.jpg"/>
            <p:cNvPicPr>
              <a:picLocks noChangeAspect="1" noChangeArrowheads="1"/>
            </p:cNvPicPr>
            <p:nvPr/>
          </p:nvPicPr>
          <p:blipFill>
            <a:blip r:embed="rId3">
              <a:extLst>
                <a:ext uri="{28A0092B-C50C-407E-A947-70E740481C1C}">
                  <a14:useLocalDpi xmlns:a14="http://schemas.microsoft.com/office/drawing/2010/main" val="0"/>
                </a:ext>
              </a:extLst>
            </a:blip>
            <a:srcRect t="2" b="10878"/>
            <a:stretch>
              <a:fillRect/>
            </a:stretch>
          </p:blipFill>
          <p:spPr bwMode="auto">
            <a:xfrm>
              <a:off x="1944688" y="3935413"/>
              <a:ext cx="250825"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653" name="Picture 4" descr="http://okasanta.co.uk/image-sozai/M/m0100/oka2-M0190.jpg"/>
            <p:cNvPicPr>
              <a:picLocks noChangeAspect="1" noChangeArrowheads="1"/>
            </p:cNvPicPr>
            <p:nvPr/>
          </p:nvPicPr>
          <p:blipFill>
            <a:blip r:embed="rId3">
              <a:extLst>
                <a:ext uri="{28A0092B-C50C-407E-A947-70E740481C1C}">
                  <a14:useLocalDpi xmlns:a14="http://schemas.microsoft.com/office/drawing/2010/main" val="0"/>
                </a:ext>
              </a:extLst>
            </a:blip>
            <a:srcRect t="2" b="10878"/>
            <a:stretch>
              <a:fillRect/>
            </a:stretch>
          </p:blipFill>
          <p:spPr bwMode="auto">
            <a:xfrm>
              <a:off x="5583238" y="4846638"/>
              <a:ext cx="250825"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654" name="Picture 4" descr="http://okasanta.co.uk/image-sozai/M/m0100/oka2-M0190.jpg"/>
            <p:cNvPicPr>
              <a:picLocks noChangeAspect="1" noChangeArrowheads="1"/>
            </p:cNvPicPr>
            <p:nvPr/>
          </p:nvPicPr>
          <p:blipFill>
            <a:blip r:embed="rId3">
              <a:extLst>
                <a:ext uri="{28A0092B-C50C-407E-A947-70E740481C1C}">
                  <a14:useLocalDpi xmlns:a14="http://schemas.microsoft.com/office/drawing/2010/main" val="0"/>
                </a:ext>
              </a:extLst>
            </a:blip>
            <a:srcRect t="2" b="10878"/>
            <a:stretch>
              <a:fillRect/>
            </a:stretch>
          </p:blipFill>
          <p:spPr bwMode="auto">
            <a:xfrm>
              <a:off x="6465888" y="4818063"/>
              <a:ext cx="250825"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655" name="Picture 4" descr="http://okasanta.co.uk/image-sozai/M/m0100/oka2-M0190.jpg"/>
            <p:cNvPicPr>
              <a:picLocks noChangeAspect="1" noChangeArrowheads="1"/>
            </p:cNvPicPr>
            <p:nvPr/>
          </p:nvPicPr>
          <p:blipFill>
            <a:blip r:embed="rId3">
              <a:extLst>
                <a:ext uri="{28A0092B-C50C-407E-A947-70E740481C1C}">
                  <a14:useLocalDpi xmlns:a14="http://schemas.microsoft.com/office/drawing/2010/main" val="0"/>
                </a:ext>
              </a:extLst>
            </a:blip>
            <a:srcRect t="2" b="10878"/>
            <a:stretch>
              <a:fillRect/>
            </a:stretch>
          </p:blipFill>
          <p:spPr bwMode="auto">
            <a:xfrm>
              <a:off x="5151438" y="4837113"/>
              <a:ext cx="250825"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6" name="角丸四角形 225"/>
            <p:cNvSpPr/>
            <p:nvPr/>
          </p:nvSpPr>
          <p:spPr>
            <a:xfrm>
              <a:off x="4008438" y="4833938"/>
              <a:ext cx="547687" cy="222250"/>
            </a:xfrm>
            <a:prstGeom prst="roundRect">
              <a:avLst>
                <a:gd name="adj" fmla="val 6006"/>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800" b="1" dirty="0">
                  <a:solidFill>
                    <a:prstClr val="black"/>
                  </a:solidFill>
                  <a:cs typeface="Arial" pitchFamily="34" charset="0"/>
                </a:rPr>
                <a:t>冷凍機</a:t>
              </a:r>
            </a:p>
          </p:txBody>
        </p:sp>
        <p:grpSp>
          <p:nvGrpSpPr>
            <p:cNvPr id="23657" name="グループ化 234"/>
            <p:cNvGrpSpPr>
              <a:grpSpLocks/>
            </p:cNvGrpSpPr>
            <p:nvPr/>
          </p:nvGrpSpPr>
          <p:grpSpPr bwMode="auto">
            <a:xfrm>
              <a:off x="4965700" y="5195888"/>
              <a:ext cx="352425" cy="344487"/>
              <a:chOff x="2780656" y="5891816"/>
              <a:chExt cx="351510" cy="344516"/>
            </a:xfrm>
          </p:grpSpPr>
          <p:grpSp>
            <p:nvGrpSpPr>
              <p:cNvPr id="23744" name="グループ化 235"/>
              <p:cNvGrpSpPr>
                <a:grpSpLocks/>
              </p:cNvGrpSpPr>
              <p:nvPr/>
            </p:nvGrpSpPr>
            <p:grpSpPr bwMode="auto">
              <a:xfrm>
                <a:off x="2784473" y="5891816"/>
                <a:ext cx="347693" cy="344516"/>
                <a:chOff x="2754893" y="5998034"/>
                <a:chExt cx="347693" cy="344516"/>
              </a:xfrm>
            </p:grpSpPr>
            <p:sp>
              <p:nvSpPr>
                <p:cNvPr id="241" name="円/楕円 240"/>
                <p:cNvSpPr/>
                <p:nvPr/>
              </p:nvSpPr>
              <p:spPr>
                <a:xfrm>
                  <a:off x="2754893" y="5998034"/>
                  <a:ext cx="347693" cy="344516"/>
                </a:xfrm>
                <a:prstGeom prst="ellipse">
                  <a:avLst/>
                </a:prstGeom>
                <a:gradFill flip="none" rotWithShape="1">
                  <a:gsLst>
                    <a:gs pos="0">
                      <a:schemeClr val="bg1">
                        <a:lumMod val="65000"/>
                      </a:schemeClr>
                    </a:gs>
                    <a:gs pos="50000">
                      <a:schemeClr val="bg1">
                        <a:lumMod val="85000"/>
                      </a:schemeClr>
                    </a:gs>
                    <a:gs pos="100000">
                      <a:schemeClr val="bg1">
                        <a:lumMod val="65000"/>
                      </a:schemeClr>
                    </a:gs>
                  </a:gsLst>
                  <a:path path="circle">
                    <a:fillToRect l="100000" t="100000"/>
                  </a:path>
                  <a:tileRect r="-100000" b="-100000"/>
                </a:gra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b="1">
                    <a:solidFill>
                      <a:prstClr val="white"/>
                    </a:solidFill>
                  </a:endParaRPr>
                </a:p>
              </p:txBody>
            </p:sp>
            <p:sp>
              <p:nvSpPr>
                <p:cNvPr id="242" name="円/楕円 241"/>
                <p:cNvSpPr/>
                <p:nvPr/>
              </p:nvSpPr>
              <p:spPr>
                <a:xfrm>
                  <a:off x="2974333" y="6091704"/>
                  <a:ext cx="112419" cy="112722"/>
                </a:xfrm>
                <a:prstGeom prst="ellipse">
                  <a:avLst/>
                </a:prstGeom>
                <a:solidFill>
                  <a:srgbClr val="00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800" b="1" dirty="0">
                      <a:solidFill>
                        <a:prstClr val="black"/>
                      </a:solidFill>
                      <a:cs typeface="Arial" pitchFamily="34" charset="0"/>
                    </a:rPr>
                    <a:t>E</a:t>
                  </a:r>
                  <a:endParaRPr lang="ja-JP" altLang="en-US" sz="800" b="1" dirty="0">
                    <a:solidFill>
                      <a:prstClr val="black"/>
                    </a:solidFill>
                    <a:cs typeface="Arial" pitchFamily="34" charset="0"/>
                  </a:endParaRPr>
                </a:p>
              </p:txBody>
            </p:sp>
          </p:grpSp>
          <p:grpSp>
            <p:nvGrpSpPr>
              <p:cNvPr id="23745" name="グループ化 236"/>
              <p:cNvGrpSpPr>
                <a:grpSpLocks/>
              </p:cNvGrpSpPr>
              <p:nvPr/>
            </p:nvGrpSpPr>
            <p:grpSpPr bwMode="auto">
              <a:xfrm>
                <a:off x="2780656" y="5936323"/>
                <a:ext cx="276329" cy="273467"/>
                <a:chOff x="4959161" y="5170719"/>
                <a:chExt cx="239057" cy="282908"/>
              </a:xfrm>
            </p:grpSpPr>
            <p:sp>
              <p:nvSpPr>
                <p:cNvPr id="238" name="円/楕円 237"/>
                <p:cNvSpPr/>
                <p:nvPr/>
              </p:nvSpPr>
              <p:spPr>
                <a:xfrm>
                  <a:off x="5085183" y="5339835"/>
                  <a:ext cx="113695" cy="113329"/>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800" b="1" dirty="0">
                      <a:solidFill>
                        <a:prstClr val="black"/>
                      </a:solidFill>
                      <a:cs typeface="Arial" pitchFamily="34" charset="0"/>
                    </a:rPr>
                    <a:t>S</a:t>
                  </a:r>
                  <a:endParaRPr lang="ja-JP" altLang="en-US" sz="800" b="1" dirty="0">
                    <a:solidFill>
                      <a:prstClr val="black"/>
                    </a:solidFill>
                    <a:cs typeface="Arial" pitchFamily="34" charset="0"/>
                  </a:endParaRPr>
                </a:p>
              </p:txBody>
            </p:sp>
            <p:sp>
              <p:nvSpPr>
                <p:cNvPr id="239" name="円/楕円 238"/>
                <p:cNvSpPr/>
                <p:nvPr/>
              </p:nvSpPr>
              <p:spPr>
                <a:xfrm>
                  <a:off x="4959161" y="5308629"/>
                  <a:ext cx="113695" cy="113328"/>
                </a:xfrm>
                <a:prstGeom prst="ellipse">
                  <a:avLst/>
                </a:prstGeom>
                <a:solidFill>
                  <a:srgbClr val="00B0F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800" b="1" dirty="0">
                      <a:solidFill>
                        <a:prstClr val="black"/>
                      </a:solidFill>
                      <a:cs typeface="Arial" pitchFamily="34" charset="0"/>
                    </a:rPr>
                    <a:t>C</a:t>
                  </a:r>
                  <a:endParaRPr lang="ja-JP" altLang="en-US" sz="800" b="1" dirty="0">
                    <a:solidFill>
                      <a:prstClr val="black"/>
                    </a:solidFill>
                    <a:cs typeface="Arial" pitchFamily="34" charset="0"/>
                  </a:endParaRPr>
                </a:p>
              </p:txBody>
            </p:sp>
            <p:sp>
              <p:nvSpPr>
                <p:cNvPr id="240" name="円/楕円 239"/>
                <p:cNvSpPr/>
                <p:nvPr/>
              </p:nvSpPr>
              <p:spPr>
                <a:xfrm>
                  <a:off x="5030391" y="5170664"/>
                  <a:ext cx="117804" cy="106758"/>
                </a:xfrm>
                <a:prstGeom prst="ellipse">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800" b="1" dirty="0">
                      <a:solidFill>
                        <a:prstClr val="black"/>
                      </a:solidFill>
                      <a:cs typeface="Arial" pitchFamily="34" charset="0"/>
                    </a:rPr>
                    <a:t>E</a:t>
                  </a:r>
                  <a:endParaRPr lang="ja-JP" altLang="en-US" sz="800" b="1" dirty="0">
                    <a:solidFill>
                      <a:prstClr val="black"/>
                    </a:solidFill>
                    <a:cs typeface="Arial" pitchFamily="34" charset="0"/>
                  </a:endParaRPr>
                </a:p>
              </p:txBody>
            </p:sp>
          </p:grpSp>
        </p:grpSp>
        <p:sp>
          <p:nvSpPr>
            <p:cNvPr id="23658" name="テキスト ボックス 174"/>
            <p:cNvSpPr txBox="1">
              <a:spLocks noChangeArrowheads="1"/>
            </p:cNvSpPr>
            <p:nvPr/>
          </p:nvSpPr>
          <p:spPr bwMode="auto">
            <a:xfrm>
              <a:off x="5845175" y="5173663"/>
              <a:ext cx="49371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spcBef>
                  <a:spcPct val="0"/>
                </a:spcBef>
                <a:buFontTx/>
                <a:buNone/>
              </a:pPr>
              <a:r>
                <a:rPr lang="ja-JP" altLang="en-US" sz="800" b="1">
                  <a:solidFill>
                    <a:prstClr val="black"/>
                  </a:solidFill>
                </a:rPr>
                <a:t>機械室</a:t>
              </a:r>
              <a:endParaRPr lang="en-US" altLang="ja-JP" sz="800" b="1">
                <a:solidFill>
                  <a:prstClr val="black"/>
                </a:solidFill>
              </a:endParaRPr>
            </a:p>
          </p:txBody>
        </p:sp>
        <p:sp>
          <p:nvSpPr>
            <p:cNvPr id="243" name="フリーフォーム 242"/>
            <p:cNvSpPr/>
            <p:nvPr/>
          </p:nvSpPr>
          <p:spPr>
            <a:xfrm>
              <a:off x="1408113" y="4937125"/>
              <a:ext cx="3160712" cy="103188"/>
            </a:xfrm>
            <a:custGeom>
              <a:avLst/>
              <a:gdLst>
                <a:gd name="connsiteX0" fmla="*/ 0 w 342900"/>
                <a:gd name="connsiteY0" fmla="*/ 0 h 0"/>
                <a:gd name="connsiteX1" fmla="*/ 342900 w 342900"/>
                <a:gd name="connsiteY1" fmla="*/ 0 h 0"/>
              </a:gdLst>
              <a:ahLst/>
              <a:cxnLst>
                <a:cxn ang="0">
                  <a:pos x="connsiteX0" y="connsiteY0"/>
                </a:cxn>
                <a:cxn ang="0">
                  <a:pos x="connsiteX1" y="connsiteY1"/>
                </a:cxn>
              </a:cxnLst>
              <a:rect l="l" t="t" r="r" b="b"/>
              <a:pathLst>
                <a:path w="342900">
                  <a:moveTo>
                    <a:pt x="0" y="0"/>
                  </a:moveTo>
                  <a:lnTo>
                    <a:pt x="342900" y="0"/>
                  </a:lnTo>
                </a:path>
              </a:pathLst>
            </a:custGeom>
            <a:noFill/>
            <a:ln w="28575">
              <a:solidFill>
                <a:srgbClr val="00B0F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b="1">
                <a:solidFill>
                  <a:prstClr val="white"/>
                </a:solidFill>
              </a:endParaRPr>
            </a:p>
          </p:txBody>
        </p:sp>
        <p:sp>
          <p:nvSpPr>
            <p:cNvPr id="244" name="フリーフォーム 243"/>
            <p:cNvSpPr/>
            <p:nvPr/>
          </p:nvSpPr>
          <p:spPr>
            <a:xfrm>
              <a:off x="1428750" y="5013325"/>
              <a:ext cx="2027238" cy="141288"/>
            </a:xfrm>
            <a:custGeom>
              <a:avLst/>
              <a:gdLst>
                <a:gd name="connsiteX0" fmla="*/ 0 w 342900"/>
                <a:gd name="connsiteY0" fmla="*/ 0 h 0"/>
                <a:gd name="connsiteX1" fmla="*/ 342900 w 342900"/>
                <a:gd name="connsiteY1" fmla="*/ 0 h 0"/>
              </a:gdLst>
              <a:ahLst/>
              <a:cxnLst>
                <a:cxn ang="0">
                  <a:pos x="connsiteX0" y="connsiteY0"/>
                </a:cxn>
                <a:cxn ang="0">
                  <a:pos x="connsiteX1" y="connsiteY1"/>
                </a:cxn>
              </a:cxnLst>
              <a:rect l="l" t="t" r="r" b="b"/>
              <a:pathLst>
                <a:path w="342900">
                  <a:moveTo>
                    <a:pt x="0" y="0"/>
                  </a:moveTo>
                  <a:lnTo>
                    <a:pt x="342900" y="0"/>
                  </a:lnTo>
                </a:path>
              </a:pathLst>
            </a:cu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b="1">
                <a:solidFill>
                  <a:prstClr val="white"/>
                </a:solidFill>
              </a:endParaRPr>
            </a:p>
          </p:txBody>
        </p:sp>
        <p:sp>
          <p:nvSpPr>
            <p:cNvPr id="246" name="フリーフォーム 245"/>
            <p:cNvSpPr/>
            <p:nvPr/>
          </p:nvSpPr>
          <p:spPr>
            <a:xfrm rot="5400000">
              <a:off x="3463926" y="4081462"/>
              <a:ext cx="1878012" cy="646113"/>
            </a:xfrm>
            <a:custGeom>
              <a:avLst/>
              <a:gdLst>
                <a:gd name="connsiteX0" fmla="*/ 0 w 342900"/>
                <a:gd name="connsiteY0" fmla="*/ 0 h 0"/>
                <a:gd name="connsiteX1" fmla="*/ 342900 w 342900"/>
                <a:gd name="connsiteY1" fmla="*/ 0 h 0"/>
              </a:gdLst>
              <a:ahLst/>
              <a:cxnLst>
                <a:cxn ang="0">
                  <a:pos x="connsiteX0" y="connsiteY0"/>
                </a:cxn>
                <a:cxn ang="0">
                  <a:pos x="connsiteX1" y="connsiteY1"/>
                </a:cxn>
              </a:cxnLst>
              <a:rect l="l" t="t" r="r" b="b"/>
              <a:pathLst>
                <a:path w="342900">
                  <a:moveTo>
                    <a:pt x="0" y="0"/>
                  </a:moveTo>
                  <a:lnTo>
                    <a:pt x="342900" y="0"/>
                  </a:lnTo>
                </a:path>
              </a:pathLst>
            </a:custGeom>
            <a:noFill/>
            <a:ln w="28575">
              <a:solidFill>
                <a:srgbClr val="00B0F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b="1">
                <a:solidFill>
                  <a:prstClr val="white"/>
                </a:solidFill>
              </a:endParaRPr>
            </a:p>
          </p:txBody>
        </p:sp>
        <p:sp>
          <p:nvSpPr>
            <p:cNvPr id="249" name="フリーフォーム 248"/>
            <p:cNvSpPr/>
            <p:nvPr/>
          </p:nvSpPr>
          <p:spPr>
            <a:xfrm>
              <a:off x="4706938" y="5335588"/>
              <a:ext cx="325437" cy="60325"/>
            </a:xfrm>
            <a:custGeom>
              <a:avLst/>
              <a:gdLst>
                <a:gd name="connsiteX0" fmla="*/ 0 w 342900"/>
                <a:gd name="connsiteY0" fmla="*/ 0 h 0"/>
                <a:gd name="connsiteX1" fmla="*/ 342900 w 342900"/>
                <a:gd name="connsiteY1" fmla="*/ 0 h 0"/>
              </a:gdLst>
              <a:ahLst/>
              <a:cxnLst>
                <a:cxn ang="0">
                  <a:pos x="connsiteX0" y="connsiteY0"/>
                </a:cxn>
                <a:cxn ang="0">
                  <a:pos x="connsiteX1" y="connsiteY1"/>
                </a:cxn>
              </a:cxnLst>
              <a:rect l="l" t="t" r="r" b="b"/>
              <a:pathLst>
                <a:path w="342900">
                  <a:moveTo>
                    <a:pt x="0" y="0"/>
                  </a:moveTo>
                  <a:lnTo>
                    <a:pt x="342900" y="0"/>
                  </a:lnTo>
                </a:path>
              </a:pathLst>
            </a:custGeom>
            <a:noFill/>
            <a:ln w="28575">
              <a:solidFill>
                <a:srgbClr val="00B0F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b="1">
                <a:solidFill>
                  <a:prstClr val="white"/>
                </a:solidFill>
              </a:endParaRPr>
            </a:p>
          </p:txBody>
        </p:sp>
        <p:sp>
          <p:nvSpPr>
            <p:cNvPr id="251" name="フリーフォーム 250"/>
            <p:cNvSpPr/>
            <p:nvPr/>
          </p:nvSpPr>
          <p:spPr>
            <a:xfrm>
              <a:off x="5319713" y="5281613"/>
              <a:ext cx="2165350" cy="153987"/>
            </a:xfrm>
            <a:custGeom>
              <a:avLst/>
              <a:gdLst>
                <a:gd name="connsiteX0" fmla="*/ 0 w 342900"/>
                <a:gd name="connsiteY0" fmla="*/ 0 h 0"/>
                <a:gd name="connsiteX1" fmla="*/ 342900 w 342900"/>
                <a:gd name="connsiteY1" fmla="*/ 0 h 0"/>
              </a:gdLst>
              <a:ahLst/>
              <a:cxnLst>
                <a:cxn ang="0">
                  <a:pos x="connsiteX0" y="connsiteY0"/>
                </a:cxn>
                <a:cxn ang="0">
                  <a:pos x="connsiteX1" y="connsiteY1"/>
                </a:cxn>
              </a:cxnLst>
              <a:rect l="l" t="t" r="r" b="b"/>
              <a:pathLst>
                <a:path w="342900">
                  <a:moveTo>
                    <a:pt x="0" y="0"/>
                  </a:moveTo>
                  <a:lnTo>
                    <a:pt x="342900" y="0"/>
                  </a:lnTo>
                </a:path>
              </a:pathLst>
            </a:cu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b="1">
                <a:solidFill>
                  <a:prstClr val="white"/>
                </a:solidFill>
              </a:endParaRPr>
            </a:p>
          </p:txBody>
        </p:sp>
        <p:sp>
          <p:nvSpPr>
            <p:cNvPr id="252" name="フリーフォーム 251"/>
            <p:cNvSpPr/>
            <p:nvPr/>
          </p:nvSpPr>
          <p:spPr>
            <a:xfrm>
              <a:off x="3981450" y="5021263"/>
              <a:ext cx="654050" cy="163512"/>
            </a:xfrm>
            <a:custGeom>
              <a:avLst/>
              <a:gdLst>
                <a:gd name="connsiteX0" fmla="*/ 0 w 342900"/>
                <a:gd name="connsiteY0" fmla="*/ 0 h 0"/>
                <a:gd name="connsiteX1" fmla="*/ 342900 w 342900"/>
                <a:gd name="connsiteY1" fmla="*/ 0 h 0"/>
              </a:gdLst>
              <a:ahLst/>
              <a:cxnLst>
                <a:cxn ang="0">
                  <a:pos x="connsiteX0" y="connsiteY0"/>
                </a:cxn>
                <a:cxn ang="0">
                  <a:pos x="connsiteX1" y="connsiteY1"/>
                </a:cxn>
              </a:cxnLst>
              <a:rect l="l" t="t" r="r" b="b"/>
              <a:pathLst>
                <a:path w="342900">
                  <a:moveTo>
                    <a:pt x="0" y="0"/>
                  </a:moveTo>
                  <a:lnTo>
                    <a:pt x="342900" y="0"/>
                  </a:lnTo>
                </a:path>
              </a:pathLst>
            </a:cu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b="1">
                <a:solidFill>
                  <a:prstClr val="white"/>
                </a:solidFill>
              </a:endParaRPr>
            </a:p>
          </p:txBody>
        </p:sp>
        <p:sp>
          <p:nvSpPr>
            <p:cNvPr id="253" name="フリーフォーム 252"/>
            <p:cNvSpPr/>
            <p:nvPr/>
          </p:nvSpPr>
          <p:spPr>
            <a:xfrm rot="5400000">
              <a:off x="3623468" y="4352132"/>
              <a:ext cx="1871663" cy="171450"/>
            </a:xfrm>
            <a:custGeom>
              <a:avLst/>
              <a:gdLst>
                <a:gd name="connsiteX0" fmla="*/ 0 w 342900"/>
                <a:gd name="connsiteY0" fmla="*/ 0 h 0"/>
                <a:gd name="connsiteX1" fmla="*/ 342900 w 342900"/>
                <a:gd name="connsiteY1" fmla="*/ 0 h 0"/>
              </a:gdLst>
              <a:ahLst/>
              <a:cxnLst>
                <a:cxn ang="0">
                  <a:pos x="connsiteX0" y="connsiteY0"/>
                </a:cxn>
                <a:cxn ang="0">
                  <a:pos x="connsiteX1" y="connsiteY1"/>
                </a:cxn>
              </a:cxnLst>
              <a:rect l="l" t="t" r="r" b="b"/>
              <a:pathLst>
                <a:path w="342900">
                  <a:moveTo>
                    <a:pt x="0" y="0"/>
                  </a:moveTo>
                  <a:lnTo>
                    <a:pt x="342900" y="0"/>
                  </a:lnTo>
                </a:path>
              </a:pathLst>
            </a:cu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b="1">
                <a:solidFill>
                  <a:prstClr val="white"/>
                </a:solidFill>
              </a:endParaRPr>
            </a:p>
          </p:txBody>
        </p:sp>
        <p:sp>
          <p:nvSpPr>
            <p:cNvPr id="255" name="フリーフォーム 254"/>
            <p:cNvSpPr/>
            <p:nvPr/>
          </p:nvSpPr>
          <p:spPr>
            <a:xfrm>
              <a:off x="4021138" y="3506788"/>
              <a:ext cx="638175" cy="207962"/>
            </a:xfrm>
            <a:custGeom>
              <a:avLst/>
              <a:gdLst>
                <a:gd name="connsiteX0" fmla="*/ 0 w 342900"/>
                <a:gd name="connsiteY0" fmla="*/ 0 h 0"/>
                <a:gd name="connsiteX1" fmla="*/ 342900 w 342900"/>
                <a:gd name="connsiteY1" fmla="*/ 0 h 0"/>
              </a:gdLst>
              <a:ahLst/>
              <a:cxnLst>
                <a:cxn ang="0">
                  <a:pos x="connsiteX0" y="connsiteY0"/>
                </a:cxn>
                <a:cxn ang="0">
                  <a:pos x="connsiteX1" y="connsiteY1"/>
                </a:cxn>
              </a:cxnLst>
              <a:rect l="l" t="t" r="r" b="b"/>
              <a:pathLst>
                <a:path w="342900">
                  <a:moveTo>
                    <a:pt x="0" y="0"/>
                  </a:moveTo>
                  <a:lnTo>
                    <a:pt x="342900" y="0"/>
                  </a:lnTo>
                </a:path>
              </a:pathLst>
            </a:cu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b="1">
                <a:solidFill>
                  <a:prstClr val="white"/>
                </a:solidFill>
              </a:endParaRPr>
            </a:p>
          </p:txBody>
        </p:sp>
        <p:sp>
          <p:nvSpPr>
            <p:cNvPr id="256" name="フリーフォーム 255"/>
            <p:cNvSpPr/>
            <p:nvPr/>
          </p:nvSpPr>
          <p:spPr>
            <a:xfrm>
              <a:off x="4635500" y="5392738"/>
              <a:ext cx="309563" cy="188912"/>
            </a:xfrm>
            <a:custGeom>
              <a:avLst/>
              <a:gdLst>
                <a:gd name="connsiteX0" fmla="*/ 0 w 342900"/>
                <a:gd name="connsiteY0" fmla="*/ 0 h 0"/>
                <a:gd name="connsiteX1" fmla="*/ 342900 w 342900"/>
                <a:gd name="connsiteY1" fmla="*/ 0 h 0"/>
              </a:gdLst>
              <a:ahLst/>
              <a:cxnLst>
                <a:cxn ang="0">
                  <a:pos x="connsiteX0" y="connsiteY0"/>
                </a:cxn>
                <a:cxn ang="0">
                  <a:pos x="connsiteX1" y="connsiteY1"/>
                </a:cxn>
              </a:cxnLst>
              <a:rect l="l" t="t" r="r" b="b"/>
              <a:pathLst>
                <a:path w="342900">
                  <a:moveTo>
                    <a:pt x="0" y="0"/>
                  </a:moveTo>
                  <a:lnTo>
                    <a:pt x="342900" y="0"/>
                  </a:lnTo>
                </a:path>
              </a:pathLst>
            </a:cu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b="1">
                <a:solidFill>
                  <a:prstClr val="white"/>
                </a:solidFill>
              </a:endParaRPr>
            </a:p>
          </p:txBody>
        </p:sp>
        <p:grpSp>
          <p:nvGrpSpPr>
            <p:cNvPr id="23668" name="グループ化 256"/>
            <p:cNvGrpSpPr>
              <a:grpSpLocks/>
            </p:cNvGrpSpPr>
            <p:nvPr/>
          </p:nvGrpSpPr>
          <p:grpSpPr bwMode="auto">
            <a:xfrm>
              <a:off x="1373188" y="6118225"/>
              <a:ext cx="349250" cy="344488"/>
              <a:chOff x="2766474" y="5899673"/>
              <a:chExt cx="350005" cy="344516"/>
            </a:xfrm>
          </p:grpSpPr>
          <p:grpSp>
            <p:nvGrpSpPr>
              <p:cNvPr id="23735" name="グループ化 257"/>
              <p:cNvGrpSpPr>
                <a:grpSpLocks/>
              </p:cNvGrpSpPr>
              <p:nvPr/>
            </p:nvGrpSpPr>
            <p:grpSpPr bwMode="auto">
              <a:xfrm>
                <a:off x="2766474" y="5899673"/>
                <a:ext cx="350005" cy="344516"/>
                <a:chOff x="2736894" y="6005891"/>
                <a:chExt cx="350005" cy="344516"/>
              </a:xfrm>
            </p:grpSpPr>
            <p:sp>
              <p:nvSpPr>
                <p:cNvPr id="263" name="円/楕円 262"/>
                <p:cNvSpPr/>
                <p:nvPr/>
              </p:nvSpPr>
              <p:spPr>
                <a:xfrm>
                  <a:off x="2736894" y="6005891"/>
                  <a:ext cx="347693" cy="344516"/>
                </a:xfrm>
                <a:prstGeom prst="ellipse">
                  <a:avLst/>
                </a:prstGeom>
                <a:gradFill flip="none" rotWithShape="1">
                  <a:gsLst>
                    <a:gs pos="0">
                      <a:schemeClr val="bg1">
                        <a:lumMod val="65000"/>
                      </a:schemeClr>
                    </a:gs>
                    <a:gs pos="50000">
                      <a:schemeClr val="bg1">
                        <a:lumMod val="85000"/>
                      </a:schemeClr>
                    </a:gs>
                    <a:gs pos="100000">
                      <a:schemeClr val="bg1">
                        <a:lumMod val="65000"/>
                      </a:schemeClr>
                    </a:gs>
                  </a:gsLst>
                  <a:path path="circle">
                    <a:fillToRect l="100000" t="100000"/>
                  </a:path>
                  <a:tileRect r="-100000" b="-100000"/>
                </a:gra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b="1">
                    <a:solidFill>
                      <a:prstClr val="white"/>
                    </a:solidFill>
                  </a:endParaRPr>
                </a:p>
              </p:txBody>
            </p:sp>
            <p:sp>
              <p:nvSpPr>
                <p:cNvPr id="264" name="円/楕円 263"/>
                <p:cNvSpPr/>
                <p:nvPr/>
              </p:nvSpPr>
              <p:spPr>
                <a:xfrm>
                  <a:off x="2973942" y="6091623"/>
                  <a:ext cx="112957" cy="112722"/>
                </a:xfrm>
                <a:prstGeom prst="ellipse">
                  <a:avLst/>
                </a:prstGeom>
                <a:solidFill>
                  <a:srgbClr val="00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800" b="1" dirty="0">
                      <a:solidFill>
                        <a:prstClr val="black"/>
                      </a:solidFill>
                      <a:cs typeface="Arial" pitchFamily="34" charset="0"/>
                    </a:rPr>
                    <a:t>E</a:t>
                  </a:r>
                  <a:endParaRPr lang="ja-JP" altLang="en-US" sz="800" b="1" dirty="0">
                    <a:solidFill>
                      <a:prstClr val="black"/>
                    </a:solidFill>
                    <a:cs typeface="Arial" pitchFamily="34" charset="0"/>
                  </a:endParaRPr>
                </a:p>
              </p:txBody>
            </p:sp>
          </p:grpSp>
          <p:grpSp>
            <p:nvGrpSpPr>
              <p:cNvPr id="23736" name="グループ化 258"/>
              <p:cNvGrpSpPr>
                <a:grpSpLocks/>
              </p:cNvGrpSpPr>
              <p:nvPr/>
            </p:nvGrpSpPr>
            <p:grpSpPr bwMode="auto">
              <a:xfrm>
                <a:off x="2780656" y="5936323"/>
                <a:ext cx="276329" cy="273467"/>
                <a:chOff x="4959161" y="5170719"/>
                <a:chExt cx="239057" cy="282908"/>
              </a:xfrm>
            </p:grpSpPr>
            <p:sp>
              <p:nvSpPr>
                <p:cNvPr id="260" name="円/楕円 259"/>
                <p:cNvSpPr/>
                <p:nvPr/>
              </p:nvSpPr>
              <p:spPr>
                <a:xfrm>
                  <a:off x="5085902" y="5339751"/>
                  <a:ext cx="112860" cy="113329"/>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800" b="1" dirty="0">
                      <a:solidFill>
                        <a:prstClr val="black"/>
                      </a:solidFill>
                      <a:cs typeface="Arial" pitchFamily="34" charset="0"/>
                    </a:rPr>
                    <a:t>S</a:t>
                  </a:r>
                  <a:endParaRPr lang="ja-JP" altLang="en-US" sz="800" b="1" dirty="0">
                    <a:solidFill>
                      <a:prstClr val="black"/>
                    </a:solidFill>
                    <a:cs typeface="Arial" pitchFamily="34" charset="0"/>
                  </a:endParaRPr>
                </a:p>
              </p:txBody>
            </p:sp>
            <p:sp>
              <p:nvSpPr>
                <p:cNvPr id="261" name="円/楕円 260"/>
                <p:cNvSpPr/>
                <p:nvPr/>
              </p:nvSpPr>
              <p:spPr>
                <a:xfrm>
                  <a:off x="4959279" y="5308545"/>
                  <a:ext cx="112860" cy="113328"/>
                </a:xfrm>
                <a:prstGeom prst="ellipse">
                  <a:avLst/>
                </a:prstGeom>
                <a:solidFill>
                  <a:srgbClr val="00B0F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800" b="1" dirty="0">
                      <a:solidFill>
                        <a:prstClr val="black"/>
                      </a:solidFill>
                      <a:cs typeface="Arial" pitchFamily="34" charset="0"/>
                    </a:rPr>
                    <a:t>C</a:t>
                  </a:r>
                  <a:endParaRPr lang="ja-JP" altLang="en-US" sz="800" b="1" dirty="0">
                    <a:solidFill>
                      <a:prstClr val="black"/>
                    </a:solidFill>
                    <a:cs typeface="Arial" pitchFamily="34" charset="0"/>
                  </a:endParaRPr>
                </a:p>
              </p:txBody>
            </p:sp>
            <p:sp>
              <p:nvSpPr>
                <p:cNvPr id="262" name="円/楕円 261"/>
                <p:cNvSpPr/>
                <p:nvPr/>
              </p:nvSpPr>
              <p:spPr>
                <a:xfrm>
                  <a:off x="5030849" y="5170580"/>
                  <a:ext cx="118365" cy="106758"/>
                </a:xfrm>
                <a:prstGeom prst="ellipse">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800" b="1" dirty="0">
                      <a:solidFill>
                        <a:prstClr val="black"/>
                      </a:solidFill>
                      <a:cs typeface="Arial" pitchFamily="34" charset="0"/>
                    </a:rPr>
                    <a:t>E</a:t>
                  </a:r>
                  <a:endParaRPr lang="ja-JP" altLang="en-US" sz="800" b="1" dirty="0">
                    <a:solidFill>
                      <a:prstClr val="black"/>
                    </a:solidFill>
                    <a:cs typeface="Arial" pitchFamily="34" charset="0"/>
                  </a:endParaRPr>
                </a:p>
              </p:txBody>
            </p:sp>
          </p:grpSp>
        </p:grpSp>
        <p:sp>
          <p:nvSpPr>
            <p:cNvPr id="265" name="正方形/長方形 264"/>
            <p:cNvSpPr/>
            <p:nvPr/>
          </p:nvSpPr>
          <p:spPr>
            <a:xfrm>
              <a:off x="7304088" y="4710113"/>
              <a:ext cx="1398587" cy="314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b="1">
                <a:solidFill>
                  <a:prstClr val="white"/>
                </a:solidFill>
              </a:endParaRPr>
            </a:p>
          </p:txBody>
        </p:sp>
        <p:sp>
          <p:nvSpPr>
            <p:cNvPr id="266" name="フリーフォーム 265"/>
            <p:cNvSpPr/>
            <p:nvPr/>
          </p:nvSpPr>
          <p:spPr>
            <a:xfrm>
              <a:off x="5249863" y="5229225"/>
              <a:ext cx="2235200" cy="44450"/>
            </a:xfrm>
            <a:custGeom>
              <a:avLst/>
              <a:gdLst>
                <a:gd name="connsiteX0" fmla="*/ 0 w 342900"/>
                <a:gd name="connsiteY0" fmla="*/ 0 h 0"/>
                <a:gd name="connsiteX1" fmla="*/ 342900 w 342900"/>
                <a:gd name="connsiteY1" fmla="*/ 0 h 0"/>
              </a:gdLst>
              <a:ahLst/>
              <a:cxnLst>
                <a:cxn ang="0">
                  <a:pos x="connsiteX0" y="connsiteY0"/>
                </a:cxn>
                <a:cxn ang="0">
                  <a:pos x="connsiteX1" y="connsiteY1"/>
                </a:cxn>
              </a:cxnLst>
              <a:rect l="l" t="t" r="r" b="b"/>
              <a:pathLst>
                <a:path w="342900">
                  <a:moveTo>
                    <a:pt x="0" y="0"/>
                  </a:moveTo>
                  <a:lnTo>
                    <a:pt x="342900" y="0"/>
                  </a:lnTo>
                </a:path>
              </a:pathLst>
            </a:custGeom>
            <a:noFill/>
            <a:ln w="28575">
              <a:solidFill>
                <a:srgbClr val="00B0F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b="1">
                <a:solidFill>
                  <a:prstClr val="white"/>
                </a:solidFill>
              </a:endParaRPr>
            </a:p>
          </p:txBody>
        </p:sp>
        <p:sp>
          <p:nvSpPr>
            <p:cNvPr id="227" name="角丸四角形 226"/>
            <p:cNvSpPr/>
            <p:nvPr/>
          </p:nvSpPr>
          <p:spPr>
            <a:xfrm>
              <a:off x="3455988" y="4826000"/>
              <a:ext cx="541337" cy="220663"/>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800" b="1" dirty="0">
                  <a:solidFill>
                    <a:prstClr val="black"/>
                  </a:solidFill>
                  <a:cs typeface="Arial" pitchFamily="34" charset="0"/>
                </a:rPr>
                <a:t>ボイラ</a:t>
              </a:r>
            </a:p>
          </p:txBody>
        </p:sp>
        <p:sp>
          <p:nvSpPr>
            <p:cNvPr id="268" name="フリーフォーム 267"/>
            <p:cNvSpPr/>
            <p:nvPr/>
          </p:nvSpPr>
          <p:spPr>
            <a:xfrm>
              <a:off x="1408113" y="4799013"/>
              <a:ext cx="3160712" cy="58737"/>
            </a:xfrm>
            <a:custGeom>
              <a:avLst/>
              <a:gdLst>
                <a:gd name="connsiteX0" fmla="*/ 0 w 342900"/>
                <a:gd name="connsiteY0" fmla="*/ 0 h 0"/>
                <a:gd name="connsiteX1" fmla="*/ 342900 w 342900"/>
                <a:gd name="connsiteY1" fmla="*/ 0 h 0"/>
              </a:gdLst>
              <a:ahLst/>
              <a:cxnLst>
                <a:cxn ang="0">
                  <a:pos x="connsiteX0" y="connsiteY0"/>
                </a:cxn>
                <a:cxn ang="0">
                  <a:pos x="connsiteX1" y="connsiteY1"/>
                </a:cxn>
              </a:cxnLst>
              <a:rect l="l" t="t" r="r" b="b"/>
              <a:pathLst>
                <a:path w="342900">
                  <a:moveTo>
                    <a:pt x="0" y="0"/>
                  </a:moveTo>
                  <a:lnTo>
                    <a:pt x="342900" y="0"/>
                  </a:lnTo>
                </a:path>
              </a:pathLst>
            </a:custGeom>
            <a:noFill/>
            <a:ln w="28575">
              <a:solidFill>
                <a:srgbClr val="0099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b="1">
                <a:solidFill>
                  <a:prstClr val="white"/>
                </a:solidFill>
              </a:endParaRPr>
            </a:p>
          </p:txBody>
        </p:sp>
        <p:sp>
          <p:nvSpPr>
            <p:cNvPr id="269" name="フリーフォーム 268"/>
            <p:cNvSpPr/>
            <p:nvPr/>
          </p:nvSpPr>
          <p:spPr>
            <a:xfrm rot="5400000">
              <a:off x="-157162" y="3262313"/>
              <a:ext cx="2971800" cy="139700"/>
            </a:xfrm>
            <a:custGeom>
              <a:avLst/>
              <a:gdLst>
                <a:gd name="connsiteX0" fmla="*/ 0 w 342900"/>
                <a:gd name="connsiteY0" fmla="*/ 0 h 0"/>
                <a:gd name="connsiteX1" fmla="*/ 342900 w 342900"/>
                <a:gd name="connsiteY1" fmla="*/ 0 h 0"/>
              </a:gdLst>
              <a:ahLst/>
              <a:cxnLst>
                <a:cxn ang="0">
                  <a:pos x="connsiteX0" y="connsiteY0"/>
                </a:cxn>
                <a:cxn ang="0">
                  <a:pos x="connsiteX1" y="connsiteY1"/>
                </a:cxn>
              </a:cxnLst>
              <a:rect l="l" t="t" r="r" b="b"/>
              <a:pathLst>
                <a:path w="342900">
                  <a:moveTo>
                    <a:pt x="0" y="0"/>
                  </a:moveTo>
                  <a:lnTo>
                    <a:pt x="342900" y="0"/>
                  </a:lnTo>
                </a:path>
              </a:pathLst>
            </a:custGeom>
            <a:noFill/>
            <a:ln w="28575">
              <a:solidFill>
                <a:srgbClr val="0099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b="1">
                <a:solidFill>
                  <a:prstClr val="white"/>
                </a:solidFill>
              </a:endParaRPr>
            </a:p>
          </p:txBody>
        </p:sp>
        <p:sp>
          <p:nvSpPr>
            <p:cNvPr id="270" name="フリーフォーム 269"/>
            <p:cNvSpPr/>
            <p:nvPr/>
          </p:nvSpPr>
          <p:spPr>
            <a:xfrm rot="5400000">
              <a:off x="3683000" y="4389438"/>
              <a:ext cx="1725613" cy="58737"/>
            </a:xfrm>
            <a:custGeom>
              <a:avLst/>
              <a:gdLst>
                <a:gd name="connsiteX0" fmla="*/ 0 w 342900"/>
                <a:gd name="connsiteY0" fmla="*/ 0 h 0"/>
                <a:gd name="connsiteX1" fmla="*/ 342900 w 342900"/>
                <a:gd name="connsiteY1" fmla="*/ 0 h 0"/>
              </a:gdLst>
              <a:ahLst/>
              <a:cxnLst>
                <a:cxn ang="0">
                  <a:pos x="connsiteX0" y="connsiteY0"/>
                </a:cxn>
                <a:cxn ang="0">
                  <a:pos x="connsiteX1" y="connsiteY1"/>
                </a:cxn>
              </a:cxnLst>
              <a:rect l="l" t="t" r="r" b="b"/>
              <a:pathLst>
                <a:path w="342900">
                  <a:moveTo>
                    <a:pt x="0" y="0"/>
                  </a:moveTo>
                  <a:lnTo>
                    <a:pt x="342900" y="0"/>
                  </a:lnTo>
                </a:path>
              </a:pathLst>
            </a:custGeom>
            <a:noFill/>
            <a:ln w="28575">
              <a:solidFill>
                <a:srgbClr val="0099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b="1">
                <a:solidFill>
                  <a:prstClr val="white"/>
                </a:solidFill>
              </a:endParaRPr>
            </a:p>
          </p:txBody>
        </p:sp>
        <p:cxnSp>
          <p:nvCxnSpPr>
            <p:cNvPr id="271" name="直線コネクタ 270"/>
            <p:cNvCxnSpPr>
              <a:endCxn id="270" idx="0"/>
            </p:cNvCxnSpPr>
            <p:nvPr/>
          </p:nvCxnSpPr>
          <p:spPr>
            <a:xfrm flipV="1">
              <a:off x="3557588" y="3556000"/>
              <a:ext cx="1017587" cy="7938"/>
            </a:xfrm>
            <a:prstGeom prst="line">
              <a:avLst/>
            </a:prstGeom>
            <a:ln w="25400">
              <a:solidFill>
                <a:srgbClr val="009900"/>
              </a:solidFill>
            </a:ln>
          </p:spPr>
          <p:style>
            <a:lnRef idx="1">
              <a:schemeClr val="accent1"/>
            </a:lnRef>
            <a:fillRef idx="0">
              <a:schemeClr val="accent1"/>
            </a:fillRef>
            <a:effectRef idx="0">
              <a:schemeClr val="accent1"/>
            </a:effectRef>
            <a:fontRef idx="minor">
              <a:schemeClr val="tx1"/>
            </a:fontRef>
          </p:style>
        </p:cxnSp>
        <p:cxnSp>
          <p:nvCxnSpPr>
            <p:cNvPr id="272" name="直線コネクタ 271"/>
            <p:cNvCxnSpPr/>
            <p:nvPr/>
          </p:nvCxnSpPr>
          <p:spPr>
            <a:xfrm>
              <a:off x="4556125" y="5281613"/>
              <a:ext cx="446088" cy="0"/>
            </a:xfrm>
            <a:prstGeom prst="line">
              <a:avLst/>
            </a:prstGeom>
            <a:ln w="254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74" name="フリーフォーム 273"/>
            <p:cNvSpPr/>
            <p:nvPr/>
          </p:nvSpPr>
          <p:spPr>
            <a:xfrm rot="5400000">
              <a:off x="-198437" y="3317875"/>
              <a:ext cx="2997200" cy="82550"/>
            </a:xfrm>
            <a:custGeom>
              <a:avLst/>
              <a:gdLst>
                <a:gd name="connsiteX0" fmla="*/ 0 w 342900"/>
                <a:gd name="connsiteY0" fmla="*/ 0 h 0"/>
                <a:gd name="connsiteX1" fmla="*/ 342900 w 342900"/>
                <a:gd name="connsiteY1" fmla="*/ 0 h 0"/>
              </a:gdLst>
              <a:ahLst/>
              <a:cxnLst>
                <a:cxn ang="0">
                  <a:pos x="connsiteX0" y="connsiteY0"/>
                </a:cxn>
                <a:cxn ang="0">
                  <a:pos x="connsiteX1" y="connsiteY1"/>
                </a:cxn>
              </a:cxnLst>
              <a:rect l="l" t="t" r="r" b="b"/>
              <a:pathLst>
                <a:path w="342900">
                  <a:moveTo>
                    <a:pt x="0" y="0"/>
                  </a:moveTo>
                  <a:lnTo>
                    <a:pt x="342900" y="0"/>
                  </a:lnTo>
                </a:path>
              </a:pathLst>
            </a:custGeom>
            <a:noFill/>
            <a:ln w="28575">
              <a:solidFill>
                <a:srgbClr val="0099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b="1">
                <a:solidFill>
                  <a:prstClr val="white"/>
                </a:solidFill>
              </a:endParaRPr>
            </a:p>
          </p:txBody>
        </p:sp>
        <p:sp>
          <p:nvSpPr>
            <p:cNvPr id="275" name="フリーフォーム 274"/>
            <p:cNvSpPr/>
            <p:nvPr/>
          </p:nvSpPr>
          <p:spPr>
            <a:xfrm>
              <a:off x="1354138" y="4862513"/>
              <a:ext cx="3119437" cy="44450"/>
            </a:xfrm>
            <a:custGeom>
              <a:avLst/>
              <a:gdLst>
                <a:gd name="connsiteX0" fmla="*/ 0 w 342900"/>
                <a:gd name="connsiteY0" fmla="*/ 0 h 0"/>
                <a:gd name="connsiteX1" fmla="*/ 342900 w 342900"/>
                <a:gd name="connsiteY1" fmla="*/ 0 h 0"/>
              </a:gdLst>
              <a:ahLst/>
              <a:cxnLst>
                <a:cxn ang="0">
                  <a:pos x="connsiteX0" y="connsiteY0"/>
                </a:cxn>
                <a:cxn ang="0">
                  <a:pos x="connsiteX1" y="connsiteY1"/>
                </a:cxn>
              </a:cxnLst>
              <a:rect l="l" t="t" r="r" b="b"/>
              <a:pathLst>
                <a:path w="342900">
                  <a:moveTo>
                    <a:pt x="0" y="0"/>
                  </a:moveTo>
                  <a:lnTo>
                    <a:pt x="342900" y="0"/>
                  </a:lnTo>
                </a:path>
              </a:pathLst>
            </a:custGeom>
            <a:noFill/>
            <a:ln w="28575">
              <a:solidFill>
                <a:srgbClr val="0099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b="1">
                <a:solidFill>
                  <a:prstClr val="white"/>
                </a:solidFill>
              </a:endParaRPr>
            </a:p>
          </p:txBody>
        </p:sp>
        <p:sp>
          <p:nvSpPr>
            <p:cNvPr id="276" name="フリーフォーム 275"/>
            <p:cNvSpPr/>
            <p:nvPr/>
          </p:nvSpPr>
          <p:spPr>
            <a:xfrm rot="5400000" flipV="1">
              <a:off x="3725069" y="4369594"/>
              <a:ext cx="1565275" cy="65087"/>
            </a:xfrm>
            <a:custGeom>
              <a:avLst/>
              <a:gdLst>
                <a:gd name="connsiteX0" fmla="*/ 0 w 342900"/>
                <a:gd name="connsiteY0" fmla="*/ 0 h 0"/>
                <a:gd name="connsiteX1" fmla="*/ 342900 w 342900"/>
                <a:gd name="connsiteY1" fmla="*/ 0 h 0"/>
              </a:gdLst>
              <a:ahLst/>
              <a:cxnLst>
                <a:cxn ang="0">
                  <a:pos x="connsiteX0" y="connsiteY0"/>
                </a:cxn>
                <a:cxn ang="0">
                  <a:pos x="connsiteX1" y="connsiteY1"/>
                </a:cxn>
              </a:cxnLst>
              <a:rect l="l" t="t" r="r" b="b"/>
              <a:pathLst>
                <a:path w="342900">
                  <a:moveTo>
                    <a:pt x="0" y="0"/>
                  </a:moveTo>
                  <a:lnTo>
                    <a:pt x="342900" y="0"/>
                  </a:lnTo>
                </a:path>
              </a:pathLst>
            </a:custGeom>
            <a:noFill/>
            <a:ln w="28575">
              <a:solidFill>
                <a:srgbClr val="0099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b="1">
                <a:solidFill>
                  <a:prstClr val="white"/>
                </a:solidFill>
              </a:endParaRPr>
            </a:p>
          </p:txBody>
        </p:sp>
        <p:sp>
          <p:nvSpPr>
            <p:cNvPr id="277" name="フリーフォーム 276"/>
            <p:cNvSpPr/>
            <p:nvPr/>
          </p:nvSpPr>
          <p:spPr>
            <a:xfrm>
              <a:off x="4016375" y="3606800"/>
              <a:ext cx="450850" cy="46038"/>
            </a:xfrm>
            <a:custGeom>
              <a:avLst/>
              <a:gdLst>
                <a:gd name="connsiteX0" fmla="*/ 0 w 342900"/>
                <a:gd name="connsiteY0" fmla="*/ 0 h 0"/>
                <a:gd name="connsiteX1" fmla="*/ 342900 w 342900"/>
                <a:gd name="connsiteY1" fmla="*/ 0 h 0"/>
              </a:gdLst>
              <a:ahLst/>
              <a:cxnLst>
                <a:cxn ang="0">
                  <a:pos x="connsiteX0" y="connsiteY0"/>
                </a:cxn>
                <a:cxn ang="0">
                  <a:pos x="connsiteX1" y="connsiteY1"/>
                </a:cxn>
              </a:cxnLst>
              <a:rect l="l" t="t" r="r" b="b"/>
              <a:pathLst>
                <a:path w="342900">
                  <a:moveTo>
                    <a:pt x="0" y="0"/>
                  </a:moveTo>
                  <a:lnTo>
                    <a:pt x="342900" y="0"/>
                  </a:lnTo>
                </a:path>
              </a:pathLst>
            </a:custGeom>
            <a:noFill/>
            <a:ln w="28575">
              <a:solidFill>
                <a:srgbClr val="0099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b="1">
                <a:solidFill>
                  <a:prstClr val="white"/>
                </a:solidFill>
              </a:endParaRPr>
            </a:p>
          </p:txBody>
        </p:sp>
        <p:sp>
          <p:nvSpPr>
            <p:cNvPr id="278" name="フリーフォーム 277"/>
            <p:cNvSpPr/>
            <p:nvPr/>
          </p:nvSpPr>
          <p:spPr>
            <a:xfrm flipV="1">
              <a:off x="4445000" y="5103813"/>
              <a:ext cx="3935413" cy="82550"/>
            </a:xfrm>
            <a:custGeom>
              <a:avLst/>
              <a:gdLst>
                <a:gd name="connsiteX0" fmla="*/ 0 w 342900"/>
                <a:gd name="connsiteY0" fmla="*/ 0 h 0"/>
                <a:gd name="connsiteX1" fmla="*/ 342900 w 342900"/>
                <a:gd name="connsiteY1" fmla="*/ 0 h 0"/>
              </a:gdLst>
              <a:ahLst/>
              <a:cxnLst>
                <a:cxn ang="0">
                  <a:pos x="connsiteX0" y="connsiteY0"/>
                </a:cxn>
                <a:cxn ang="0">
                  <a:pos x="connsiteX1" y="connsiteY1"/>
                </a:cxn>
              </a:cxnLst>
              <a:rect l="l" t="t" r="r" b="b"/>
              <a:pathLst>
                <a:path w="342900">
                  <a:moveTo>
                    <a:pt x="0" y="0"/>
                  </a:moveTo>
                  <a:lnTo>
                    <a:pt x="342900" y="0"/>
                  </a:lnTo>
                </a:path>
              </a:pathLst>
            </a:custGeom>
            <a:noFill/>
            <a:ln w="28575">
              <a:solidFill>
                <a:srgbClr val="0099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b="1">
                <a:solidFill>
                  <a:prstClr val="white"/>
                </a:solidFill>
              </a:endParaRPr>
            </a:p>
          </p:txBody>
        </p:sp>
        <p:grpSp>
          <p:nvGrpSpPr>
            <p:cNvPr id="23682" name="グループ化 38"/>
            <p:cNvGrpSpPr>
              <a:grpSpLocks/>
            </p:cNvGrpSpPr>
            <p:nvPr/>
          </p:nvGrpSpPr>
          <p:grpSpPr bwMode="auto">
            <a:xfrm>
              <a:off x="160338" y="5468938"/>
              <a:ext cx="1122362" cy="955675"/>
              <a:chOff x="7411417" y="5437854"/>
              <a:chExt cx="1121401" cy="955751"/>
            </a:xfrm>
          </p:grpSpPr>
          <p:sp>
            <p:nvSpPr>
              <p:cNvPr id="30" name="フリーフォーム 29"/>
              <p:cNvSpPr/>
              <p:nvPr/>
            </p:nvSpPr>
            <p:spPr>
              <a:xfrm>
                <a:off x="7503413" y="5541049"/>
                <a:ext cx="339434" cy="55567"/>
              </a:xfrm>
              <a:custGeom>
                <a:avLst/>
                <a:gdLst>
                  <a:gd name="connsiteX0" fmla="*/ 0 w 342900"/>
                  <a:gd name="connsiteY0" fmla="*/ 0 h 0"/>
                  <a:gd name="connsiteX1" fmla="*/ 342900 w 342900"/>
                  <a:gd name="connsiteY1" fmla="*/ 0 h 0"/>
                </a:gdLst>
                <a:ahLst/>
                <a:cxnLst>
                  <a:cxn ang="0">
                    <a:pos x="connsiteX0" y="connsiteY0"/>
                  </a:cxn>
                  <a:cxn ang="0">
                    <a:pos x="connsiteX1" y="connsiteY1"/>
                  </a:cxn>
                </a:cxnLst>
                <a:rect l="l" t="t" r="r" b="b"/>
                <a:pathLst>
                  <a:path w="342900">
                    <a:moveTo>
                      <a:pt x="0" y="0"/>
                    </a:moveTo>
                    <a:lnTo>
                      <a:pt x="342900" y="0"/>
                    </a:lnTo>
                  </a:path>
                </a:pathLst>
              </a:custGeom>
              <a:noFill/>
              <a:ln w="1905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b="1">
                  <a:solidFill>
                    <a:prstClr val="white"/>
                  </a:solidFill>
                </a:endParaRPr>
              </a:p>
            </p:txBody>
          </p:sp>
          <p:sp>
            <p:nvSpPr>
              <p:cNvPr id="198" name="フリーフォーム 197"/>
              <p:cNvSpPr/>
              <p:nvPr/>
            </p:nvSpPr>
            <p:spPr>
              <a:xfrm>
                <a:off x="7462174" y="5906203"/>
                <a:ext cx="339434" cy="46042"/>
              </a:xfrm>
              <a:custGeom>
                <a:avLst/>
                <a:gdLst>
                  <a:gd name="connsiteX0" fmla="*/ 0 w 342900"/>
                  <a:gd name="connsiteY0" fmla="*/ 0 h 0"/>
                  <a:gd name="connsiteX1" fmla="*/ 342900 w 342900"/>
                  <a:gd name="connsiteY1" fmla="*/ 0 h 0"/>
                </a:gdLst>
                <a:ahLst/>
                <a:cxnLst>
                  <a:cxn ang="0">
                    <a:pos x="connsiteX0" y="connsiteY0"/>
                  </a:cxn>
                  <a:cxn ang="0">
                    <a:pos x="connsiteX1" y="connsiteY1"/>
                  </a:cxn>
                </a:cxnLst>
                <a:rect l="l" t="t" r="r" b="b"/>
                <a:pathLst>
                  <a:path w="342900">
                    <a:moveTo>
                      <a:pt x="0" y="0"/>
                    </a:moveTo>
                    <a:lnTo>
                      <a:pt x="342900" y="0"/>
                    </a:lnTo>
                  </a:path>
                </a:pathLst>
              </a:custGeom>
              <a:noFill/>
              <a:ln w="19050">
                <a:solidFill>
                  <a:srgbClr val="FFFF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b="1">
                  <a:solidFill>
                    <a:prstClr val="white"/>
                  </a:solidFill>
                </a:endParaRPr>
              </a:p>
            </p:txBody>
          </p:sp>
          <p:sp>
            <p:nvSpPr>
              <p:cNvPr id="199" name="円/楕円 198"/>
              <p:cNvSpPr/>
              <p:nvPr/>
            </p:nvSpPr>
            <p:spPr>
              <a:xfrm>
                <a:off x="7570031" y="5849049"/>
                <a:ext cx="114202" cy="112722"/>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800" b="1" dirty="0">
                    <a:solidFill>
                      <a:prstClr val="black"/>
                    </a:solidFill>
                    <a:cs typeface="Arial" pitchFamily="34" charset="0"/>
                  </a:rPr>
                  <a:t>G</a:t>
                </a:r>
                <a:endParaRPr lang="ja-JP" altLang="en-US" sz="800" b="1" dirty="0">
                  <a:solidFill>
                    <a:prstClr val="black"/>
                  </a:solidFill>
                  <a:cs typeface="Arial" pitchFamily="34" charset="0"/>
                </a:endParaRPr>
              </a:p>
            </p:txBody>
          </p:sp>
          <p:sp>
            <p:nvSpPr>
              <p:cNvPr id="201" name="フリーフォーム 200"/>
              <p:cNvSpPr/>
              <p:nvPr/>
            </p:nvSpPr>
            <p:spPr>
              <a:xfrm>
                <a:off x="7462174" y="6077667"/>
                <a:ext cx="339434" cy="46042"/>
              </a:xfrm>
              <a:custGeom>
                <a:avLst/>
                <a:gdLst>
                  <a:gd name="connsiteX0" fmla="*/ 0 w 342900"/>
                  <a:gd name="connsiteY0" fmla="*/ 0 h 0"/>
                  <a:gd name="connsiteX1" fmla="*/ 342900 w 342900"/>
                  <a:gd name="connsiteY1" fmla="*/ 0 h 0"/>
                </a:gdLst>
                <a:ahLst/>
                <a:cxnLst>
                  <a:cxn ang="0">
                    <a:pos x="connsiteX0" y="connsiteY0"/>
                  </a:cxn>
                  <a:cxn ang="0">
                    <a:pos x="connsiteX1" y="connsiteY1"/>
                  </a:cxn>
                </a:cxnLst>
                <a:rect l="l" t="t" r="r" b="b"/>
                <a:pathLst>
                  <a:path w="342900">
                    <a:moveTo>
                      <a:pt x="0" y="0"/>
                    </a:moveTo>
                    <a:lnTo>
                      <a:pt x="342900" y="0"/>
                    </a:lnTo>
                  </a:path>
                </a:pathLst>
              </a:cu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b="1">
                  <a:solidFill>
                    <a:prstClr val="white"/>
                  </a:solidFill>
                </a:endParaRPr>
              </a:p>
            </p:txBody>
          </p:sp>
          <p:sp>
            <p:nvSpPr>
              <p:cNvPr id="200" name="円/楕円 199"/>
              <p:cNvSpPr/>
              <p:nvPr/>
            </p:nvSpPr>
            <p:spPr>
              <a:xfrm>
                <a:off x="7574789" y="6020512"/>
                <a:ext cx="112616" cy="112722"/>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800" b="1" dirty="0">
                    <a:solidFill>
                      <a:prstClr val="black"/>
                    </a:solidFill>
                    <a:cs typeface="Arial" pitchFamily="34" charset="0"/>
                  </a:rPr>
                  <a:t>S</a:t>
                </a:r>
                <a:endParaRPr lang="ja-JP" altLang="en-US" sz="800" b="1" dirty="0">
                  <a:solidFill>
                    <a:prstClr val="black"/>
                  </a:solidFill>
                  <a:cs typeface="Arial" pitchFamily="34" charset="0"/>
                </a:endParaRPr>
              </a:p>
            </p:txBody>
          </p:sp>
          <p:sp>
            <p:nvSpPr>
              <p:cNvPr id="23728" name="テキスト ボックス 202"/>
              <p:cNvSpPr txBox="1">
                <a:spLocks noChangeArrowheads="1"/>
              </p:cNvSpPr>
              <p:nvPr/>
            </p:nvSpPr>
            <p:spPr bwMode="auto">
              <a:xfrm>
                <a:off x="7835190" y="5437854"/>
                <a:ext cx="69762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spcBef>
                    <a:spcPct val="0"/>
                  </a:spcBef>
                  <a:buFontTx/>
                  <a:buNone/>
                </a:pPr>
                <a:r>
                  <a:rPr lang="ja-JP" altLang="en-US" sz="1000" b="1">
                    <a:solidFill>
                      <a:prstClr val="black"/>
                    </a:solidFill>
                  </a:rPr>
                  <a:t>系統電力</a:t>
                </a:r>
                <a:endParaRPr lang="en-US" altLang="ja-JP" sz="1000" b="1">
                  <a:solidFill>
                    <a:prstClr val="black"/>
                  </a:solidFill>
                </a:endParaRPr>
              </a:p>
            </p:txBody>
          </p:sp>
          <p:sp>
            <p:nvSpPr>
              <p:cNvPr id="23729" name="テキスト ボックス 203"/>
              <p:cNvSpPr txBox="1">
                <a:spLocks noChangeArrowheads="1"/>
              </p:cNvSpPr>
              <p:nvPr/>
            </p:nvSpPr>
            <p:spPr bwMode="auto">
              <a:xfrm>
                <a:off x="7835190" y="5621485"/>
                <a:ext cx="69762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spcBef>
                    <a:spcPct val="0"/>
                  </a:spcBef>
                  <a:buFontTx/>
                  <a:buNone/>
                </a:pPr>
                <a:r>
                  <a:rPr lang="ja-JP" altLang="en-US" sz="1000" b="1">
                    <a:solidFill>
                      <a:prstClr val="black"/>
                    </a:solidFill>
                  </a:rPr>
                  <a:t>専用電力</a:t>
                </a:r>
                <a:endParaRPr lang="en-US" altLang="ja-JP" sz="1000" b="1">
                  <a:solidFill>
                    <a:prstClr val="black"/>
                  </a:solidFill>
                </a:endParaRPr>
              </a:p>
            </p:txBody>
          </p:sp>
          <p:sp>
            <p:nvSpPr>
              <p:cNvPr id="23730" name="テキスト ボックス 204"/>
              <p:cNvSpPr txBox="1">
                <a:spLocks noChangeArrowheads="1"/>
              </p:cNvSpPr>
              <p:nvPr/>
            </p:nvSpPr>
            <p:spPr bwMode="auto">
              <a:xfrm>
                <a:off x="7835190" y="5787405"/>
                <a:ext cx="67518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spcBef>
                    <a:spcPct val="0"/>
                  </a:spcBef>
                  <a:buFontTx/>
                  <a:buNone/>
                </a:pPr>
                <a:r>
                  <a:rPr lang="ja-JP" altLang="en-US" sz="1000" b="1">
                    <a:solidFill>
                      <a:prstClr val="black"/>
                    </a:solidFill>
                  </a:rPr>
                  <a:t>中圧ガス</a:t>
                </a:r>
                <a:endParaRPr lang="en-US" altLang="ja-JP" sz="1000" b="1">
                  <a:solidFill>
                    <a:prstClr val="black"/>
                  </a:solidFill>
                </a:endParaRPr>
              </a:p>
            </p:txBody>
          </p:sp>
          <p:sp>
            <p:nvSpPr>
              <p:cNvPr id="197" name="フリーフォーム 196"/>
              <p:cNvSpPr/>
              <p:nvPr/>
            </p:nvSpPr>
            <p:spPr>
              <a:xfrm>
                <a:off x="7462174" y="6269770"/>
                <a:ext cx="339434" cy="46041"/>
              </a:xfrm>
              <a:custGeom>
                <a:avLst/>
                <a:gdLst>
                  <a:gd name="connsiteX0" fmla="*/ 0 w 342900"/>
                  <a:gd name="connsiteY0" fmla="*/ 0 h 0"/>
                  <a:gd name="connsiteX1" fmla="*/ 342900 w 342900"/>
                  <a:gd name="connsiteY1" fmla="*/ 0 h 0"/>
                </a:gdLst>
                <a:ahLst/>
                <a:cxnLst>
                  <a:cxn ang="0">
                    <a:pos x="connsiteX0" y="connsiteY0"/>
                  </a:cxn>
                  <a:cxn ang="0">
                    <a:pos x="connsiteX1" y="connsiteY1"/>
                  </a:cxn>
                </a:cxnLst>
                <a:rect l="l" t="t" r="r" b="b"/>
                <a:pathLst>
                  <a:path w="342900">
                    <a:moveTo>
                      <a:pt x="0" y="0"/>
                    </a:moveTo>
                    <a:lnTo>
                      <a:pt x="342900" y="0"/>
                    </a:lnTo>
                  </a:path>
                </a:pathLst>
              </a:custGeom>
              <a:noFill/>
              <a:ln w="19050">
                <a:solidFill>
                  <a:srgbClr val="00B0F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b="1">
                  <a:solidFill>
                    <a:prstClr val="white"/>
                  </a:solidFill>
                </a:endParaRPr>
              </a:p>
            </p:txBody>
          </p:sp>
          <p:sp>
            <p:nvSpPr>
              <p:cNvPr id="213" name="円/楕円 212"/>
              <p:cNvSpPr/>
              <p:nvPr/>
            </p:nvSpPr>
            <p:spPr>
              <a:xfrm>
                <a:off x="7574789" y="6214203"/>
                <a:ext cx="112616" cy="112722"/>
              </a:xfrm>
              <a:prstGeom prst="ellipse">
                <a:avLst/>
              </a:prstGeom>
              <a:solidFill>
                <a:srgbClr val="00B0F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800" b="1" dirty="0">
                    <a:solidFill>
                      <a:prstClr val="black"/>
                    </a:solidFill>
                    <a:cs typeface="Arial" pitchFamily="34" charset="0"/>
                  </a:rPr>
                  <a:t>C</a:t>
                </a:r>
                <a:endParaRPr lang="ja-JP" altLang="en-US" sz="800" b="1" dirty="0">
                  <a:solidFill>
                    <a:prstClr val="black"/>
                  </a:solidFill>
                  <a:cs typeface="Arial" pitchFamily="34" charset="0"/>
                </a:endParaRPr>
              </a:p>
            </p:txBody>
          </p:sp>
          <p:sp>
            <p:nvSpPr>
              <p:cNvPr id="23733" name="テキスト ボックス 213"/>
              <p:cNvSpPr txBox="1">
                <a:spLocks noChangeArrowheads="1"/>
              </p:cNvSpPr>
              <p:nvPr/>
            </p:nvSpPr>
            <p:spPr bwMode="auto">
              <a:xfrm>
                <a:off x="7835190" y="6147384"/>
                <a:ext cx="52610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spcBef>
                    <a:spcPct val="0"/>
                  </a:spcBef>
                  <a:buFontTx/>
                  <a:buNone/>
                </a:pPr>
                <a:r>
                  <a:rPr lang="ja-JP" altLang="en-US" sz="1000" b="1">
                    <a:solidFill>
                      <a:prstClr val="black"/>
                    </a:solidFill>
                  </a:rPr>
                  <a:t>冷　水</a:t>
                </a:r>
                <a:endParaRPr lang="en-US" altLang="ja-JP" sz="1000" b="1">
                  <a:solidFill>
                    <a:prstClr val="black"/>
                  </a:solidFill>
                </a:endParaRPr>
              </a:p>
            </p:txBody>
          </p:sp>
          <p:sp>
            <p:nvSpPr>
              <p:cNvPr id="279" name="フリーフォーム 278"/>
              <p:cNvSpPr/>
              <p:nvPr/>
            </p:nvSpPr>
            <p:spPr>
              <a:xfrm>
                <a:off x="7411417" y="5750616"/>
                <a:ext cx="406052" cy="46042"/>
              </a:xfrm>
              <a:custGeom>
                <a:avLst/>
                <a:gdLst>
                  <a:gd name="connsiteX0" fmla="*/ 0 w 342900"/>
                  <a:gd name="connsiteY0" fmla="*/ 0 h 0"/>
                  <a:gd name="connsiteX1" fmla="*/ 342900 w 342900"/>
                  <a:gd name="connsiteY1" fmla="*/ 0 h 0"/>
                </a:gdLst>
                <a:ahLst/>
                <a:cxnLst>
                  <a:cxn ang="0">
                    <a:pos x="connsiteX0" y="connsiteY0"/>
                  </a:cxn>
                  <a:cxn ang="0">
                    <a:pos x="connsiteX1" y="connsiteY1"/>
                  </a:cxn>
                </a:cxnLst>
                <a:rect l="l" t="t" r="r" b="b"/>
                <a:pathLst>
                  <a:path w="342900">
                    <a:moveTo>
                      <a:pt x="0" y="0"/>
                    </a:moveTo>
                    <a:lnTo>
                      <a:pt x="342900" y="0"/>
                    </a:lnTo>
                  </a:path>
                </a:pathLst>
              </a:custGeom>
              <a:noFill/>
              <a:ln w="28575">
                <a:solidFill>
                  <a:srgbClr val="0099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b="1">
                  <a:solidFill>
                    <a:prstClr val="white"/>
                  </a:solidFill>
                </a:endParaRPr>
              </a:p>
            </p:txBody>
          </p:sp>
        </p:grpSp>
        <p:sp>
          <p:nvSpPr>
            <p:cNvPr id="23683" name="テキスト ボックス 41"/>
            <p:cNvSpPr txBox="1">
              <a:spLocks noChangeArrowheads="1"/>
            </p:cNvSpPr>
            <p:nvPr/>
          </p:nvSpPr>
          <p:spPr bwMode="auto">
            <a:xfrm>
              <a:off x="1779588" y="6156325"/>
              <a:ext cx="1543050" cy="33813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spcBef>
                  <a:spcPct val="0"/>
                </a:spcBef>
                <a:buFontTx/>
                <a:buNone/>
              </a:pPr>
              <a:r>
                <a:rPr lang="ja-JP" altLang="en-US" sz="1600" b="1">
                  <a:solidFill>
                    <a:prstClr val="black"/>
                  </a:solidFill>
                </a:rPr>
                <a:t>新都市共同溝</a:t>
              </a:r>
            </a:p>
          </p:txBody>
        </p:sp>
        <p:cxnSp>
          <p:nvCxnSpPr>
            <p:cNvPr id="51" name="直線矢印コネクタ 50"/>
            <p:cNvCxnSpPr/>
            <p:nvPr/>
          </p:nvCxnSpPr>
          <p:spPr>
            <a:xfrm flipH="1">
              <a:off x="1741488" y="5116513"/>
              <a:ext cx="723900" cy="1069975"/>
            </a:xfrm>
            <a:prstGeom prst="straightConnector1">
              <a:avLst/>
            </a:prstGeom>
            <a:ln w="38100">
              <a:solidFill>
                <a:schemeClr val="accent6">
                  <a:lumMod val="60000"/>
                  <a:lumOff val="40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pic>
          <p:nvPicPr>
            <p:cNvPr id="23685" name="Picture 4" descr="http://okasanta.co.uk/image-sozai/M/m0100/oka2-M0190.jpg"/>
            <p:cNvPicPr>
              <a:picLocks noChangeAspect="1" noChangeArrowheads="1"/>
            </p:cNvPicPr>
            <p:nvPr/>
          </p:nvPicPr>
          <p:blipFill>
            <a:blip r:embed="rId3">
              <a:extLst>
                <a:ext uri="{28A0092B-C50C-407E-A947-70E740481C1C}">
                  <a14:useLocalDpi xmlns:a14="http://schemas.microsoft.com/office/drawing/2010/main" val="0"/>
                </a:ext>
              </a:extLst>
            </a:blip>
            <a:srcRect t="2" b="10878"/>
            <a:stretch>
              <a:fillRect/>
            </a:stretch>
          </p:blipFill>
          <p:spPr bwMode="auto">
            <a:xfrm>
              <a:off x="7370763" y="4784725"/>
              <a:ext cx="250825" cy="22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686" name="Picture 4" descr="http://okasanta.co.uk/image-sozai/M/m0100/oka2-M0190.jpg"/>
            <p:cNvPicPr>
              <a:picLocks noChangeAspect="1" noChangeArrowheads="1"/>
            </p:cNvPicPr>
            <p:nvPr/>
          </p:nvPicPr>
          <p:blipFill>
            <a:blip r:embed="rId3">
              <a:extLst>
                <a:ext uri="{28A0092B-C50C-407E-A947-70E740481C1C}">
                  <a14:useLocalDpi xmlns:a14="http://schemas.microsoft.com/office/drawing/2010/main" val="0"/>
                </a:ext>
              </a:extLst>
            </a:blip>
            <a:srcRect t="2" b="10878"/>
            <a:stretch>
              <a:fillRect/>
            </a:stretch>
          </p:blipFill>
          <p:spPr bwMode="auto">
            <a:xfrm>
              <a:off x="8093075" y="4800600"/>
              <a:ext cx="250825" cy="22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687" name="テキスト ボックス 286"/>
            <p:cNvSpPr txBox="1">
              <a:spLocks noChangeArrowheads="1"/>
            </p:cNvSpPr>
            <p:nvPr/>
          </p:nvSpPr>
          <p:spPr bwMode="auto">
            <a:xfrm>
              <a:off x="287338" y="4754563"/>
              <a:ext cx="49371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spcBef>
                  <a:spcPct val="0"/>
                </a:spcBef>
                <a:buFontTx/>
                <a:buNone/>
              </a:pPr>
              <a:r>
                <a:rPr lang="ja-JP" altLang="en-US" sz="800" b="1">
                  <a:solidFill>
                    <a:prstClr val="black"/>
                  </a:solidFill>
                </a:rPr>
                <a:t>駐車場</a:t>
              </a:r>
              <a:endParaRPr lang="en-US" altLang="ja-JP" sz="800" b="1">
                <a:solidFill>
                  <a:prstClr val="black"/>
                </a:solidFill>
              </a:endParaRPr>
            </a:p>
          </p:txBody>
        </p:sp>
        <p:sp>
          <p:nvSpPr>
            <p:cNvPr id="23688" name="テキスト ボックス 287"/>
            <p:cNvSpPr txBox="1">
              <a:spLocks noChangeArrowheads="1"/>
            </p:cNvSpPr>
            <p:nvPr/>
          </p:nvSpPr>
          <p:spPr bwMode="auto">
            <a:xfrm>
              <a:off x="7616825" y="4737100"/>
              <a:ext cx="4921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spcBef>
                  <a:spcPct val="0"/>
                </a:spcBef>
                <a:buFontTx/>
                <a:buNone/>
              </a:pPr>
              <a:r>
                <a:rPr lang="ja-JP" altLang="en-US" sz="800" b="1">
                  <a:solidFill>
                    <a:prstClr val="black"/>
                  </a:solidFill>
                </a:rPr>
                <a:t>駐車場</a:t>
              </a:r>
              <a:endParaRPr lang="en-US" altLang="ja-JP" sz="800" b="1">
                <a:solidFill>
                  <a:prstClr val="black"/>
                </a:solidFill>
              </a:endParaRPr>
            </a:p>
          </p:txBody>
        </p:sp>
        <p:pic>
          <p:nvPicPr>
            <p:cNvPr id="23689" name="Picture 4" descr="http://okasanta.co.uk/image-sozai/M/m0100/oka2-M0190.jpg"/>
            <p:cNvPicPr>
              <a:picLocks noChangeAspect="1" noChangeArrowheads="1"/>
            </p:cNvPicPr>
            <p:nvPr/>
          </p:nvPicPr>
          <p:blipFill>
            <a:blip r:embed="rId3">
              <a:extLst>
                <a:ext uri="{28A0092B-C50C-407E-A947-70E740481C1C}">
                  <a14:useLocalDpi xmlns:a14="http://schemas.microsoft.com/office/drawing/2010/main" val="0"/>
                </a:ext>
              </a:extLst>
            </a:blip>
            <a:srcRect t="2" b="10878"/>
            <a:stretch>
              <a:fillRect/>
            </a:stretch>
          </p:blipFill>
          <p:spPr bwMode="auto">
            <a:xfrm>
              <a:off x="658813" y="4833938"/>
              <a:ext cx="252412"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690" name="テキスト ボックス 289"/>
            <p:cNvSpPr txBox="1">
              <a:spLocks noChangeArrowheads="1"/>
            </p:cNvSpPr>
            <p:nvPr/>
          </p:nvSpPr>
          <p:spPr bwMode="auto">
            <a:xfrm>
              <a:off x="2374900" y="4567238"/>
              <a:ext cx="95408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a:spcBef>
                  <a:spcPct val="0"/>
                </a:spcBef>
                <a:buFontTx/>
                <a:buNone/>
              </a:pPr>
              <a:r>
                <a:rPr lang="ja-JP" altLang="en-US" sz="1000" b="1">
                  <a:solidFill>
                    <a:prstClr val="black"/>
                  </a:solidFill>
                </a:rPr>
                <a:t>新都市共同溝</a:t>
              </a:r>
              <a:endParaRPr lang="en-US" altLang="ja-JP" sz="1000" b="1">
                <a:solidFill>
                  <a:prstClr val="black"/>
                </a:solidFill>
              </a:endParaRPr>
            </a:p>
          </p:txBody>
        </p:sp>
        <p:cxnSp>
          <p:nvCxnSpPr>
            <p:cNvPr id="62" name="直線コネクタ 61"/>
            <p:cNvCxnSpPr/>
            <p:nvPr/>
          </p:nvCxnSpPr>
          <p:spPr>
            <a:xfrm flipV="1">
              <a:off x="4445000" y="5222875"/>
              <a:ext cx="400050" cy="676275"/>
            </a:xfrm>
            <a:prstGeom prst="line">
              <a:avLst/>
            </a:prstGeom>
            <a:ln w="38100">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291" name="直線コネクタ 290"/>
            <p:cNvCxnSpPr/>
            <p:nvPr/>
          </p:nvCxnSpPr>
          <p:spPr>
            <a:xfrm flipH="1">
              <a:off x="4803775" y="3449638"/>
              <a:ext cx="1588" cy="1787525"/>
            </a:xfrm>
            <a:prstGeom prst="line">
              <a:avLst/>
            </a:prstGeom>
            <a:ln w="38100">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292" name="直線コネクタ 291"/>
            <p:cNvCxnSpPr/>
            <p:nvPr/>
          </p:nvCxnSpPr>
          <p:spPr>
            <a:xfrm>
              <a:off x="4283075" y="3455988"/>
              <a:ext cx="534988" cy="4762"/>
            </a:xfrm>
            <a:prstGeom prst="line">
              <a:avLst/>
            </a:prstGeom>
            <a:ln w="38100">
              <a:solidFill>
                <a:srgbClr val="FF9900"/>
              </a:solidFill>
            </a:ln>
          </p:spPr>
          <p:style>
            <a:lnRef idx="1">
              <a:schemeClr val="accent1"/>
            </a:lnRef>
            <a:fillRef idx="0">
              <a:schemeClr val="accent1"/>
            </a:fillRef>
            <a:effectRef idx="0">
              <a:schemeClr val="accent1"/>
            </a:effectRef>
            <a:fontRef idx="minor">
              <a:schemeClr val="tx1"/>
            </a:fontRef>
          </p:style>
        </p:cxnSp>
        <p:grpSp>
          <p:nvGrpSpPr>
            <p:cNvPr id="17550" name="グループ化 5"/>
            <p:cNvGrpSpPr>
              <a:grpSpLocks/>
            </p:cNvGrpSpPr>
            <p:nvPr/>
          </p:nvGrpSpPr>
          <p:grpSpPr bwMode="auto">
            <a:xfrm rot="2024451">
              <a:off x="6396038" y="3252788"/>
              <a:ext cx="469900" cy="212725"/>
              <a:chOff x="1630521" y="2452545"/>
              <a:chExt cx="1533795" cy="598970"/>
            </a:xfrm>
            <a:solidFill>
              <a:schemeClr val="accent6">
                <a:lumMod val="60000"/>
                <a:lumOff val="40000"/>
              </a:schemeClr>
            </a:solidFill>
          </p:grpSpPr>
          <p:sp>
            <p:nvSpPr>
              <p:cNvPr id="5" name="左矢印 4"/>
              <p:cNvSpPr/>
              <p:nvPr/>
            </p:nvSpPr>
            <p:spPr>
              <a:xfrm rot="19667592">
                <a:off x="1629374" y="2783092"/>
                <a:ext cx="813535" cy="268196"/>
              </a:xfrm>
              <a:prstGeom prst="leftArrow">
                <a:avLst>
                  <a:gd name="adj1" fmla="val 50000"/>
                  <a:gd name="adj2" fmla="val 312275"/>
                </a:avLst>
              </a:prstGeom>
              <a:grp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b="1">
                  <a:solidFill>
                    <a:prstClr val="white"/>
                  </a:solidFill>
                </a:endParaRPr>
              </a:p>
            </p:txBody>
          </p:sp>
          <p:sp>
            <p:nvSpPr>
              <p:cNvPr id="220" name="左矢印 219"/>
              <p:cNvSpPr/>
              <p:nvPr/>
            </p:nvSpPr>
            <p:spPr>
              <a:xfrm rot="8575755">
                <a:off x="2343309" y="2457736"/>
                <a:ext cx="813532" cy="268196"/>
              </a:xfrm>
              <a:prstGeom prst="leftArrow">
                <a:avLst>
                  <a:gd name="adj1" fmla="val 50000"/>
                  <a:gd name="adj2" fmla="val 312275"/>
                </a:avLst>
              </a:prstGeom>
              <a:grp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b="1">
                  <a:solidFill>
                    <a:prstClr val="white"/>
                  </a:solidFill>
                </a:endParaRPr>
              </a:p>
            </p:txBody>
          </p:sp>
        </p:grpSp>
        <p:grpSp>
          <p:nvGrpSpPr>
            <p:cNvPr id="17551" name="グループ化 227"/>
            <p:cNvGrpSpPr>
              <a:grpSpLocks/>
            </p:cNvGrpSpPr>
            <p:nvPr/>
          </p:nvGrpSpPr>
          <p:grpSpPr bwMode="auto">
            <a:xfrm>
              <a:off x="6375400" y="3460750"/>
              <a:ext cx="577850" cy="231775"/>
              <a:chOff x="1630521" y="2452545"/>
              <a:chExt cx="1533795" cy="598970"/>
            </a:xfrm>
            <a:solidFill>
              <a:schemeClr val="accent6">
                <a:lumMod val="60000"/>
                <a:lumOff val="40000"/>
              </a:schemeClr>
            </a:solidFill>
          </p:grpSpPr>
          <p:sp>
            <p:nvSpPr>
              <p:cNvPr id="229" name="左矢印 228"/>
              <p:cNvSpPr/>
              <p:nvPr/>
            </p:nvSpPr>
            <p:spPr>
              <a:xfrm rot="19667592">
                <a:off x="1630521" y="2784852"/>
                <a:ext cx="813250" cy="266663"/>
              </a:xfrm>
              <a:prstGeom prst="leftArrow">
                <a:avLst>
                  <a:gd name="adj1" fmla="val 50000"/>
                  <a:gd name="adj2" fmla="val 31227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b="1">
                  <a:solidFill>
                    <a:prstClr val="white"/>
                  </a:solidFill>
                </a:endParaRPr>
              </a:p>
            </p:txBody>
          </p:sp>
          <p:sp>
            <p:nvSpPr>
              <p:cNvPr id="231" name="左矢印 230"/>
              <p:cNvSpPr/>
              <p:nvPr/>
            </p:nvSpPr>
            <p:spPr>
              <a:xfrm rot="8575755">
                <a:off x="2351069" y="2452545"/>
                <a:ext cx="813247" cy="266666"/>
              </a:xfrm>
              <a:prstGeom prst="leftArrow">
                <a:avLst>
                  <a:gd name="adj1" fmla="val 50000"/>
                  <a:gd name="adj2" fmla="val 31227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b="1">
                  <a:solidFill>
                    <a:prstClr val="white"/>
                  </a:solidFill>
                </a:endParaRPr>
              </a:p>
            </p:txBody>
          </p:sp>
        </p:grpSp>
        <p:grpSp>
          <p:nvGrpSpPr>
            <p:cNvPr id="17552" name="グループ化 232"/>
            <p:cNvGrpSpPr>
              <a:grpSpLocks/>
            </p:cNvGrpSpPr>
            <p:nvPr/>
          </p:nvGrpSpPr>
          <p:grpSpPr bwMode="auto">
            <a:xfrm rot="20155981">
              <a:off x="6511925" y="3736975"/>
              <a:ext cx="577850" cy="231775"/>
              <a:chOff x="1630521" y="2452545"/>
              <a:chExt cx="1533795" cy="598970"/>
            </a:xfrm>
            <a:solidFill>
              <a:schemeClr val="accent6">
                <a:lumMod val="60000"/>
                <a:lumOff val="40000"/>
              </a:schemeClr>
            </a:solidFill>
          </p:grpSpPr>
          <p:sp>
            <p:nvSpPr>
              <p:cNvPr id="245" name="左矢印 244"/>
              <p:cNvSpPr/>
              <p:nvPr/>
            </p:nvSpPr>
            <p:spPr>
              <a:xfrm rot="19667592">
                <a:off x="1631314" y="2783638"/>
                <a:ext cx="813250" cy="266666"/>
              </a:xfrm>
              <a:prstGeom prst="leftArrow">
                <a:avLst>
                  <a:gd name="adj1" fmla="val 50000"/>
                  <a:gd name="adj2" fmla="val 31227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b="1">
                  <a:solidFill>
                    <a:prstClr val="white"/>
                  </a:solidFill>
                </a:endParaRPr>
              </a:p>
            </p:txBody>
          </p:sp>
          <p:sp>
            <p:nvSpPr>
              <p:cNvPr id="247" name="左矢印 246"/>
              <p:cNvSpPr/>
              <p:nvPr/>
            </p:nvSpPr>
            <p:spPr>
              <a:xfrm rot="8575755">
                <a:off x="2351173" y="2431683"/>
                <a:ext cx="813250" cy="266663"/>
              </a:xfrm>
              <a:prstGeom prst="leftArrow">
                <a:avLst>
                  <a:gd name="adj1" fmla="val 50000"/>
                  <a:gd name="adj2" fmla="val 31227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b="1">
                  <a:solidFill>
                    <a:prstClr val="white"/>
                  </a:solidFill>
                </a:endParaRPr>
              </a:p>
            </p:txBody>
          </p:sp>
        </p:grpSp>
        <p:sp>
          <p:nvSpPr>
            <p:cNvPr id="23697" name="テキスト ボックス 1"/>
            <p:cNvSpPr txBox="1">
              <a:spLocks noChangeArrowheads="1"/>
            </p:cNvSpPr>
            <p:nvPr/>
          </p:nvSpPr>
          <p:spPr bwMode="auto">
            <a:xfrm>
              <a:off x="6686550" y="3063875"/>
              <a:ext cx="1660525" cy="230188"/>
            </a:xfrm>
            <a:prstGeom prst="rect">
              <a:avLst/>
            </a:prstGeom>
            <a:solidFill>
              <a:srgbClr val="CDEB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spcBef>
                  <a:spcPct val="0"/>
                </a:spcBef>
                <a:buFontTx/>
                <a:buNone/>
              </a:pPr>
              <a:r>
                <a:rPr lang="ja-JP" altLang="en-US" sz="900" b="1" dirty="0">
                  <a:solidFill>
                    <a:prstClr val="black"/>
                  </a:solidFill>
                </a:rPr>
                <a:t>オフサイトセンター（</a:t>
              </a:r>
              <a:r>
                <a:rPr lang="en-US" altLang="ja-JP" sz="900" b="1" dirty="0">
                  <a:solidFill>
                    <a:prstClr val="black"/>
                  </a:solidFill>
                </a:rPr>
                <a:t>BCD</a:t>
              </a:r>
              <a:r>
                <a:rPr lang="ja-JP" altLang="en-US" sz="900" b="1" dirty="0">
                  <a:solidFill>
                    <a:prstClr val="black"/>
                  </a:solidFill>
                </a:rPr>
                <a:t>情報）</a:t>
              </a:r>
            </a:p>
          </p:txBody>
        </p:sp>
        <p:pic>
          <p:nvPicPr>
            <p:cNvPr id="23698" name="Picture 2"/>
            <p:cNvPicPr>
              <a:picLocks noChangeAspect="1" noChangeArrowheads="1"/>
            </p:cNvPicPr>
            <p:nvPr/>
          </p:nvPicPr>
          <p:blipFill>
            <a:blip r:embed="rId5">
              <a:extLst>
                <a:ext uri="{28A0092B-C50C-407E-A947-70E740481C1C}">
                  <a14:useLocalDpi xmlns:a14="http://schemas.microsoft.com/office/drawing/2010/main" val="0"/>
                </a:ext>
              </a:extLst>
            </a:blip>
            <a:srcRect l="75641" t="47733" r="21651" b="49167"/>
            <a:stretch>
              <a:fillRect/>
            </a:stretch>
          </p:blipFill>
          <p:spPr bwMode="auto">
            <a:xfrm>
              <a:off x="7221538" y="3344863"/>
              <a:ext cx="228600" cy="209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5" name="フリーフォーム 184"/>
            <p:cNvSpPr/>
            <p:nvPr/>
          </p:nvSpPr>
          <p:spPr>
            <a:xfrm>
              <a:off x="8455025" y="1863725"/>
              <a:ext cx="73025" cy="3390900"/>
            </a:xfrm>
            <a:custGeom>
              <a:avLst/>
              <a:gdLst>
                <a:gd name="connsiteX0" fmla="*/ 0 w 0"/>
                <a:gd name="connsiteY0" fmla="*/ 3040380 h 3040380"/>
                <a:gd name="connsiteX1" fmla="*/ 0 w 0"/>
                <a:gd name="connsiteY1" fmla="*/ 0 h 3040380"/>
              </a:gdLst>
              <a:ahLst/>
              <a:cxnLst>
                <a:cxn ang="0">
                  <a:pos x="connsiteX0" y="connsiteY0"/>
                </a:cxn>
                <a:cxn ang="0">
                  <a:pos x="connsiteX1" y="connsiteY1"/>
                </a:cxn>
              </a:cxnLst>
              <a:rect l="l" t="t" r="r" b="b"/>
              <a:pathLst>
                <a:path h="3040380">
                  <a:moveTo>
                    <a:pt x="0" y="3040380"/>
                  </a:moveTo>
                  <a:lnTo>
                    <a:pt x="0" y="0"/>
                  </a:lnTo>
                </a:path>
              </a:pathLst>
            </a:custGeom>
            <a:noFill/>
            <a:ln w="19050">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b="1">
                <a:solidFill>
                  <a:prstClr val="white"/>
                </a:solidFill>
              </a:endParaRPr>
            </a:p>
          </p:txBody>
        </p:sp>
        <p:sp>
          <p:nvSpPr>
            <p:cNvPr id="217" name="フリーフォーム 216"/>
            <p:cNvSpPr/>
            <p:nvPr/>
          </p:nvSpPr>
          <p:spPr>
            <a:xfrm rot="5400000" flipV="1">
              <a:off x="6697663" y="3484562"/>
              <a:ext cx="3373438" cy="80963"/>
            </a:xfrm>
            <a:custGeom>
              <a:avLst/>
              <a:gdLst>
                <a:gd name="connsiteX0" fmla="*/ 0 w 342900"/>
                <a:gd name="connsiteY0" fmla="*/ 0 h 0"/>
                <a:gd name="connsiteX1" fmla="*/ 342900 w 342900"/>
                <a:gd name="connsiteY1" fmla="*/ 0 h 0"/>
              </a:gdLst>
              <a:ahLst/>
              <a:cxnLst>
                <a:cxn ang="0">
                  <a:pos x="connsiteX0" y="connsiteY0"/>
                </a:cxn>
                <a:cxn ang="0">
                  <a:pos x="connsiteX1" y="connsiteY1"/>
                </a:cxn>
              </a:cxnLst>
              <a:rect l="l" t="t" r="r" b="b"/>
              <a:pathLst>
                <a:path w="342900">
                  <a:moveTo>
                    <a:pt x="0" y="0"/>
                  </a:moveTo>
                  <a:lnTo>
                    <a:pt x="342900" y="0"/>
                  </a:lnTo>
                </a:path>
              </a:pathLst>
            </a:custGeom>
            <a:noFill/>
            <a:ln w="28575">
              <a:solidFill>
                <a:srgbClr val="0099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b="1">
                <a:solidFill>
                  <a:prstClr val="white"/>
                </a:solidFill>
              </a:endParaRPr>
            </a:p>
          </p:txBody>
        </p:sp>
        <p:pic>
          <p:nvPicPr>
            <p:cNvPr id="23701" name="Picture 2"/>
            <p:cNvPicPr>
              <a:picLocks noChangeAspect="1" noChangeArrowheads="1"/>
            </p:cNvPicPr>
            <p:nvPr/>
          </p:nvPicPr>
          <p:blipFill>
            <a:blip r:embed="rId6">
              <a:extLst>
                <a:ext uri="{28A0092B-C50C-407E-A947-70E740481C1C}">
                  <a14:useLocalDpi xmlns:a14="http://schemas.microsoft.com/office/drawing/2010/main" val="0"/>
                </a:ext>
              </a:extLst>
            </a:blip>
            <a:srcRect l="41911" t="38243" r="52423" b="56271"/>
            <a:stretch>
              <a:fillRect/>
            </a:stretch>
          </p:blipFill>
          <p:spPr bwMode="auto">
            <a:xfrm>
              <a:off x="5003800" y="4314825"/>
              <a:ext cx="482600" cy="33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702" name="Picture 2"/>
            <p:cNvPicPr>
              <a:picLocks noChangeAspect="1" noChangeArrowheads="1"/>
            </p:cNvPicPr>
            <p:nvPr/>
          </p:nvPicPr>
          <p:blipFill>
            <a:blip r:embed="rId6">
              <a:extLst>
                <a:ext uri="{28A0092B-C50C-407E-A947-70E740481C1C}">
                  <a14:useLocalDpi xmlns:a14="http://schemas.microsoft.com/office/drawing/2010/main" val="0"/>
                </a:ext>
              </a:extLst>
            </a:blip>
            <a:srcRect l="20370" t="64671" r="77875" b="32835"/>
            <a:stretch>
              <a:fillRect/>
            </a:stretch>
          </p:blipFill>
          <p:spPr bwMode="auto">
            <a:xfrm>
              <a:off x="4165600" y="4351338"/>
              <a:ext cx="255588" cy="288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703" name="Picture 2"/>
            <p:cNvPicPr>
              <a:picLocks noChangeAspect="1" noChangeArrowheads="1"/>
            </p:cNvPicPr>
            <p:nvPr/>
          </p:nvPicPr>
          <p:blipFill>
            <a:blip r:embed="rId6">
              <a:extLst>
                <a:ext uri="{28A0092B-C50C-407E-A947-70E740481C1C}">
                  <a14:useLocalDpi xmlns:a14="http://schemas.microsoft.com/office/drawing/2010/main" val="0"/>
                </a:ext>
              </a:extLst>
            </a:blip>
            <a:srcRect l="20370" t="64671" r="77875" b="32835"/>
            <a:stretch>
              <a:fillRect/>
            </a:stretch>
          </p:blipFill>
          <p:spPr bwMode="auto">
            <a:xfrm>
              <a:off x="6757988" y="4757738"/>
              <a:ext cx="255587" cy="288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704" name="Picture 2"/>
            <p:cNvPicPr>
              <a:picLocks noChangeAspect="1" noChangeArrowheads="1"/>
            </p:cNvPicPr>
            <p:nvPr/>
          </p:nvPicPr>
          <p:blipFill>
            <a:blip r:embed="rId5">
              <a:extLst>
                <a:ext uri="{28A0092B-C50C-407E-A947-70E740481C1C}">
                  <a14:useLocalDpi xmlns:a14="http://schemas.microsoft.com/office/drawing/2010/main" val="0"/>
                </a:ext>
              </a:extLst>
            </a:blip>
            <a:srcRect l="77875" t="64671" r="20370" b="32835"/>
            <a:stretch>
              <a:fillRect/>
            </a:stretch>
          </p:blipFill>
          <p:spPr bwMode="auto">
            <a:xfrm>
              <a:off x="430213" y="4351338"/>
              <a:ext cx="228600" cy="288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54" name="直線コネクタ 253"/>
            <p:cNvCxnSpPr/>
            <p:nvPr/>
          </p:nvCxnSpPr>
          <p:spPr>
            <a:xfrm>
              <a:off x="4559300" y="5715000"/>
              <a:ext cx="4086225" cy="3175"/>
            </a:xfrm>
            <a:prstGeom prst="line">
              <a:avLst/>
            </a:prstGeom>
            <a:ln w="38100">
              <a:solidFill>
                <a:srgbClr val="FF9900"/>
              </a:solidFill>
            </a:ln>
          </p:spPr>
          <p:style>
            <a:lnRef idx="1">
              <a:schemeClr val="accent1"/>
            </a:lnRef>
            <a:fillRef idx="0">
              <a:schemeClr val="accent1"/>
            </a:fillRef>
            <a:effectRef idx="0">
              <a:schemeClr val="accent1"/>
            </a:effectRef>
            <a:fontRef idx="minor">
              <a:schemeClr val="tx1"/>
            </a:fontRef>
          </p:style>
        </p:cxnSp>
        <p:sp>
          <p:nvSpPr>
            <p:cNvPr id="250" name="フリーフォーム 249"/>
            <p:cNvSpPr/>
            <p:nvPr/>
          </p:nvSpPr>
          <p:spPr>
            <a:xfrm rot="5400000" flipV="1">
              <a:off x="8140700" y="5287963"/>
              <a:ext cx="384175" cy="317500"/>
            </a:xfrm>
            <a:custGeom>
              <a:avLst/>
              <a:gdLst>
                <a:gd name="connsiteX0" fmla="*/ 0 w 0"/>
                <a:gd name="connsiteY0" fmla="*/ 3040380 h 3040380"/>
                <a:gd name="connsiteX1" fmla="*/ 0 w 0"/>
                <a:gd name="connsiteY1" fmla="*/ 0 h 3040380"/>
              </a:gdLst>
              <a:ahLst/>
              <a:cxnLst>
                <a:cxn ang="0">
                  <a:pos x="connsiteX0" y="connsiteY0"/>
                </a:cxn>
                <a:cxn ang="0">
                  <a:pos x="connsiteX1" y="connsiteY1"/>
                </a:cxn>
              </a:cxnLst>
              <a:rect l="l" t="t" r="r" b="b"/>
              <a:pathLst>
                <a:path h="3040380">
                  <a:moveTo>
                    <a:pt x="0" y="3040380"/>
                  </a:moveTo>
                  <a:lnTo>
                    <a:pt x="0" y="0"/>
                  </a:lnTo>
                </a:path>
              </a:pathLst>
            </a:cu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b="1">
                <a:solidFill>
                  <a:prstClr val="white"/>
                </a:solidFill>
              </a:endParaRPr>
            </a:p>
          </p:txBody>
        </p:sp>
        <p:cxnSp>
          <p:nvCxnSpPr>
            <p:cNvPr id="267" name="直線コネクタ 266"/>
            <p:cNvCxnSpPr/>
            <p:nvPr/>
          </p:nvCxnSpPr>
          <p:spPr>
            <a:xfrm>
              <a:off x="8616950" y="1882775"/>
              <a:ext cx="19050" cy="3843338"/>
            </a:xfrm>
            <a:prstGeom prst="line">
              <a:avLst/>
            </a:prstGeom>
            <a:ln w="38100">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273" name="直線コネクタ 272"/>
            <p:cNvCxnSpPr/>
            <p:nvPr/>
          </p:nvCxnSpPr>
          <p:spPr>
            <a:xfrm flipV="1">
              <a:off x="7632700" y="5400675"/>
              <a:ext cx="0" cy="314325"/>
            </a:xfrm>
            <a:prstGeom prst="line">
              <a:avLst/>
            </a:prstGeom>
            <a:ln w="38100">
              <a:solidFill>
                <a:srgbClr val="FF9900"/>
              </a:solidFill>
            </a:ln>
          </p:spPr>
          <p:style>
            <a:lnRef idx="1">
              <a:schemeClr val="accent1"/>
            </a:lnRef>
            <a:fillRef idx="0">
              <a:schemeClr val="accent1"/>
            </a:fillRef>
            <a:effectRef idx="0">
              <a:schemeClr val="accent1"/>
            </a:effectRef>
            <a:fontRef idx="minor">
              <a:schemeClr val="tx1"/>
            </a:fontRef>
          </p:style>
        </p:cxnSp>
        <p:sp>
          <p:nvSpPr>
            <p:cNvPr id="280" name="角丸四角形 279"/>
            <p:cNvSpPr/>
            <p:nvPr/>
          </p:nvSpPr>
          <p:spPr>
            <a:xfrm>
              <a:off x="7847013" y="1624013"/>
              <a:ext cx="525462" cy="219075"/>
            </a:xfrm>
            <a:prstGeom prst="roundRect">
              <a:avLst/>
            </a:prstGeom>
            <a:solidFill>
              <a:srgbClr val="FFCD9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800" b="1" dirty="0">
                  <a:solidFill>
                    <a:prstClr val="black"/>
                  </a:solidFill>
                  <a:cs typeface="Arial" pitchFamily="34" charset="0"/>
                </a:rPr>
                <a:t>受変電</a:t>
              </a:r>
            </a:p>
          </p:txBody>
        </p:sp>
        <p:sp>
          <p:nvSpPr>
            <p:cNvPr id="215" name="角丸四角形 214"/>
            <p:cNvSpPr/>
            <p:nvPr/>
          </p:nvSpPr>
          <p:spPr>
            <a:xfrm>
              <a:off x="7283450" y="1611313"/>
              <a:ext cx="620713" cy="214312"/>
            </a:xfrm>
            <a:prstGeom prst="roundRect">
              <a:avLst/>
            </a:prstGeom>
            <a:solidFill>
              <a:srgbClr val="FFFF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700" b="1" dirty="0">
                  <a:solidFill>
                    <a:prstClr val="black"/>
                  </a:solidFill>
                  <a:cs typeface="Arial" pitchFamily="34" charset="0"/>
                </a:rPr>
                <a:t>BCP</a:t>
              </a:r>
              <a:r>
                <a:rPr lang="ja-JP" altLang="en-US" sz="700" b="1" dirty="0">
                  <a:solidFill>
                    <a:prstClr val="black"/>
                  </a:solidFill>
                  <a:cs typeface="Arial" pitchFamily="34" charset="0"/>
                </a:rPr>
                <a:t>電源</a:t>
              </a:r>
            </a:p>
          </p:txBody>
        </p:sp>
        <p:sp>
          <p:nvSpPr>
            <p:cNvPr id="281" name="フリーフォーム 280"/>
            <p:cNvSpPr/>
            <p:nvPr/>
          </p:nvSpPr>
          <p:spPr>
            <a:xfrm rot="10800000">
              <a:off x="8005763" y="1428750"/>
              <a:ext cx="338137" cy="425450"/>
            </a:xfrm>
            <a:custGeom>
              <a:avLst/>
              <a:gdLst>
                <a:gd name="connsiteX0" fmla="*/ 0 w 342900"/>
                <a:gd name="connsiteY0" fmla="*/ 0 h 0"/>
                <a:gd name="connsiteX1" fmla="*/ 342900 w 342900"/>
                <a:gd name="connsiteY1" fmla="*/ 0 h 0"/>
              </a:gdLst>
              <a:ahLst/>
              <a:cxnLst>
                <a:cxn ang="0">
                  <a:pos x="connsiteX0" y="connsiteY0"/>
                </a:cxn>
                <a:cxn ang="0">
                  <a:pos x="connsiteX1" y="connsiteY1"/>
                </a:cxn>
              </a:cxnLst>
              <a:rect l="l" t="t" r="r" b="b"/>
              <a:pathLst>
                <a:path w="342900">
                  <a:moveTo>
                    <a:pt x="0" y="0"/>
                  </a:moveTo>
                  <a:lnTo>
                    <a:pt x="342900" y="0"/>
                  </a:lnTo>
                </a:path>
              </a:pathLst>
            </a:custGeom>
            <a:noFill/>
            <a:ln w="28575">
              <a:solidFill>
                <a:srgbClr val="0099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b="1">
                <a:solidFill>
                  <a:prstClr val="white"/>
                </a:solidFill>
              </a:endParaRPr>
            </a:p>
          </p:txBody>
        </p:sp>
        <p:sp>
          <p:nvSpPr>
            <p:cNvPr id="282" name="フリーフォーム 281"/>
            <p:cNvSpPr/>
            <p:nvPr/>
          </p:nvSpPr>
          <p:spPr>
            <a:xfrm rot="5400000" flipH="1">
              <a:off x="4179887" y="2641601"/>
              <a:ext cx="504825" cy="381000"/>
            </a:xfrm>
            <a:custGeom>
              <a:avLst/>
              <a:gdLst>
                <a:gd name="connsiteX0" fmla="*/ 0 w 0"/>
                <a:gd name="connsiteY0" fmla="*/ 3040380 h 3040380"/>
                <a:gd name="connsiteX1" fmla="*/ 0 w 0"/>
                <a:gd name="connsiteY1" fmla="*/ 0 h 3040380"/>
              </a:gdLst>
              <a:ahLst/>
              <a:cxnLst>
                <a:cxn ang="0">
                  <a:pos x="connsiteX0" y="connsiteY0"/>
                </a:cxn>
                <a:cxn ang="0">
                  <a:pos x="connsiteX1" y="connsiteY1"/>
                </a:cxn>
              </a:cxnLst>
              <a:rect l="l" t="t" r="r" b="b"/>
              <a:pathLst>
                <a:path h="3040380">
                  <a:moveTo>
                    <a:pt x="0" y="3040380"/>
                  </a:moveTo>
                  <a:lnTo>
                    <a:pt x="0" y="0"/>
                  </a:lnTo>
                </a:path>
              </a:pathLst>
            </a:cu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b="1">
                <a:solidFill>
                  <a:prstClr val="white"/>
                </a:solidFill>
              </a:endParaRPr>
            </a:p>
          </p:txBody>
        </p:sp>
        <p:sp>
          <p:nvSpPr>
            <p:cNvPr id="285" name="フリーフォーム 284"/>
            <p:cNvSpPr/>
            <p:nvPr/>
          </p:nvSpPr>
          <p:spPr>
            <a:xfrm rot="10800000" flipH="1">
              <a:off x="4248150" y="3084513"/>
              <a:ext cx="520700" cy="223837"/>
            </a:xfrm>
            <a:custGeom>
              <a:avLst/>
              <a:gdLst>
                <a:gd name="connsiteX0" fmla="*/ 0 w 0"/>
                <a:gd name="connsiteY0" fmla="*/ 3040380 h 3040380"/>
                <a:gd name="connsiteX1" fmla="*/ 0 w 0"/>
                <a:gd name="connsiteY1" fmla="*/ 0 h 3040380"/>
              </a:gdLst>
              <a:ahLst/>
              <a:cxnLst>
                <a:cxn ang="0">
                  <a:pos x="connsiteX0" y="connsiteY0"/>
                </a:cxn>
                <a:cxn ang="0">
                  <a:pos x="connsiteX1" y="connsiteY1"/>
                </a:cxn>
              </a:cxnLst>
              <a:rect l="l" t="t" r="r" b="b"/>
              <a:pathLst>
                <a:path h="3040380">
                  <a:moveTo>
                    <a:pt x="0" y="3040380"/>
                  </a:moveTo>
                  <a:lnTo>
                    <a:pt x="0" y="0"/>
                  </a:lnTo>
                </a:path>
              </a:pathLst>
            </a:cu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b="1">
                <a:solidFill>
                  <a:prstClr val="white"/>
                </a:solidFill>
              </a:endParaRPr>
            </a:p>
          </p:txBody>
        </p:sp>
        <p:sp>
          <p:nvSpPr>
            <p:cNvPr id="29" name="正方形/長方形 28"/>
            <p:cNvSpPr/>
            <p:nvPr/>
          </p:nvSpPr>
          <p:spPr>
            <a:xfrm>
              <a:off x="6459538" y="5300663"/>
              <a:ext cx="563562" cy="173037"/>
            </a:xfrm>
            <a:prstGeom prst="rect">
              <a:avLst/>
            </a:prstGeom>
            <a:solidFill>
              <a:srgbClr val="CDEB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600" b="1" dirty="0">
                  <a:solidFill>
                    <a:prstClr val="black"/>
                  </a:solidFill>
                </a:rPr>
                <a:t>中央制御室</a:t>
              </a:r>
            </a:p>
          </p:txBody>
        </p:sp>
        <p:pic>
          <p:nvPicPr>
            <p:cNvPr id="23715" name="Picture 2"/>
            <p:cNvPicPr>
              <a:picLocks noChangeAspect="1" noChangeArrowheads="1"/>
            </p:cNvPicPr>
            <p:nvPr/>
          </p:nvPicPr>
          <p:blipFill>
            <a:blip r:embed="rId5">
              <a:extLst>
                <a:ext uri="{28A0092B-C50C-407E-A947-70E740481C1C}">
                  <a14:useLocalDpi xmlns:a14="http://schemas.microsoft.com/office/drawing/2010/main" val="0"/>
                </a:ext>
              </a:extLst>
            </a:blip>
            <a:srcRect l="62488" t="38742" r="30733" b="56570"/>
            <a:stretch>
              <a:fillRect/>
            </a:stretch>
          </p:blipFill>
          <p:spPr bwMode="auto">
            <a:xfrm>
              <a:off x="7613650" y="3332163"/>
              <a:ext cx="690563" cy="257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572" name="テキスト ボックス 33"/>
            <p:cNvSpPr txBox="1">
              <a:spLocks noChangeArrowheads="1"/>
            </p:cNvSpPr>
            <p:nvPr/>
          </p:nvSpPr>
          <p:spPr bwMode="auto">
            <a:xfrm>
              <a:off x="-1327761" y="136506"/>
              <a:ext cx="8103210" cy="584775"/>
            </a:xfrm>
            <a:prstGeom prst="rect">
              <a:avLst/>
            </a:prstGeom>
            <a:solidFill>
              <a:schemeClr val="bg1"/>
            </a:solidFill>
            <a:ln>
              <a:noFill/>
            </a:ln>
            <a:effec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defRPr/>
              </a:pPr>
              <a:r>
                <a:rPr lang="ja-JP" altLang="en-US" sz="2800" b="1" dirty="0" smtClean="0">
                  <a:solidFill>
                    <a:srgbClr val="0000FF"/>
                  </a:solidFill>
                </a:rPr>
                <a:t>（</a:t>
              </a:r>
              <a:r>
                <a:rPr lang="ja-JP" altLang="en-US" b="1" dirty="0" smtClean="0">
                  <a:solidFill>
                    <a:srgbClr val="0000FF"/>
                  </a:solidFill>
                </a:rPr>
                <a:t>チ）エネルギーセンター</a:t>
              </a:r>
              <a:r>
                <a:rPr lang="en-US" altLang="ja-JP" b="1" dirty="0">
                  <a:solidFill>
                    <a:srgbClr val="0000FF"/>
                  </a:solidFill>
                </a:rPr>
                <a:t>/</a:t>
              </a:r>
              <a:r>
                <a:rPr lang="ja-JP" altLang="en-US" b="1" dirty="0">
                  <a:solidFill>
                    <a:srgbClr val="0000FF"/>
                  </a:solidFill>
                </a:rPr>
                <a:t>オフサイトセター構想</a:t>
              </a:r>
            </a:p>
          </p:txBody>
        </p:sp>
        <p:pic>
          <p:nvPicPr>
            <p:cNvPr id="23722" name="Picture 2"/>
            <p:cNvPicPr>
              <a:picLocks noChangeAspect="1" noChangeArrowheads="1"/>
            </p:cNvPicPr>
            <p:nvPr/>
          </p:nvPicPr>
          <p:blipFill>
            <a:blip r:embed="rId7">
              <a:extLst>
                <a:ext uri="{28A0092B-C50C-407E-A947-70E740481C1C}">
                  <a14:useLocalDpi xmlns:a14="http://schemas.microsoft.com/office/drawing/2010/main" val="0"/>
                </a:ext>
              </a:extLst>
            </a:blip>
            <a:srcRect l="33762" t="26852" r="16132" b="9979"/>
            <a:stretch>
              <a:fillRect/>
            </a:stretch>
          </p:blipFill>
          <p:spPr bwMode="auto">
            <a:xfrm>
              <a:off x="3405188" y="5983288"/>
              <a:ext cx="752475" cy="758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 name="角丸四角形 2"/>
          <p:cNvSpPr/>
          <p:nvPr/>
        </p:nvSpPr>
        <p:spPr>
          <a:xfrm>
            <a:off x="8194936" y="117476"/>
            <a:ext cx="2365560" cy="1271486"/>
          </a:xfrm>
          <a:prstGeom prst="roundRect">
            <a:avLst/>
          </a:prstGeom>
          <a:solidFill>
            <a:srgbClr val="FFFF99"/>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ja-JP" altLang="en-US" sz="1400" b="1" dirty="0">
                <a:solidFill>
                  <a:prstClr val="black"/>
                </a:solidFill>
                <a:latin typeface="ＭＳ Ｐゴシック" panose="020B0600070205080204" pitchFamily="50" charset="-128"/>
              </a:rPr>
              <a:t>・地上３階以上</a:t>
            </a:r>
            <a:r>
              <a:rPr lang="en-US" altLang="ja-JP" sz="1400" b="1" dirty="0">
                <a:solidFill>
                  <a:prstClr val="black"/>
                </a:solidFill>
                <a:latin typeface="ＭＳ Ｐゴシック" panose="020B0600070205080204" pitchFamily="50" charset="-128"/>
              </a:rPr>
              <a:t>CGS</a:t>
            </a:r>
            <a:r>
              <a:rPr lang="ja-JP" altLang="en-US" sz="1400" b="1" dirty="0">
                <a:solidFill>
                  <a:prstClr val="black"/>
                </a:solidFill>
                <a:latin typeface="ＭＳ Ｐゴシック" panose="020B0600070205080204" pitchFamily="50" charset="-128"/>
              </a:rPr>
              <a:t>プラント</a:t>
            </a:r>
            <a:endParaRPr lang="en-US" altLang="ja-JP" sz="1400" b="1" dirty="0">
              <a:solidFill>
                <a:prstClr val="black"/>
              </a:solidFill>
              <a:latin typeface="ＭＳ Ｐゴシック" panose="020B0600070205080204" pitchFamily="50" charset="-128"/>
            </a:endParaRPr>
          </a:p>
          <a:p>
            <a:pPr>
              <a:defRPr/>
            </a:pPr>
            <a:r>
              <a:rPr lang="ja-JP" altLang="en-US" sz="1400" b="1" dirty="0">
                <a:solidFill>
                  <a:prstClr val="black"/>
                </a:solidFill>
                <a:latin typeface="ＭＳ Ｐゴシック" panose="020B0600070205080204" pitchFamily="50" charset="-128"/>
              </a:rPr>
              <a:t>・地下街の自家発地上設置</a:t>
            </a:r>
            <a:endParaRPr lang="en-US" altLang="ja-JP" sz="1400" b="1" dirty="0">
              <a:solidFill>
                <a:prstClr val="black"/>
              </a:solidFill>
              <a:latin typeface="ＭＳ Ｐゴシック" panose="020B0600070205080204" pitchFamily="50" charset="-128"/>
            </a:endParaRPr>
          </a:p>
          <a:p>
            <a:pPr>
              <a:defRPr/>
            </a:pPr>
            <a:r>
              <a:rPr lang="ja-JP" altLang="en-US" sz="1400" b="1" dirty="0">
                <a:solidFill>
                  <a:prstClr val="black"/>
                </a:solidFill>
                <a:latin typeface="ＭＳ Ｐゴシック" panose="020B0600070205080204" pitchFamily="50" charset="-128"/>
              </a:rPr>
              <a:t>・熱、電力、水、情報ネット</a:t>
            </a:r>
            <a:endParaRPr lang="en-US" altLang="ja-JP" sz="1400" b="1" dirty="0">
              <a:solidFill>
                <a:prstClr val="black"/>
              </a:solidFill>
              <a:latin typeface="ＭＳ Ｐゴシック" panose="020B0600070205080204" pitchFamily="50" charset="-128"/>
            </a:endParaRPr>
          </a:p>
          <a:p>
            <a:pPr>
              <a:defRPr/>
            </a:pPr>
            <a:r>
              <a:rPr lang="ja-JP" altLang="en-US" sz="1400" b="1" dirty="0">
                <a:solidFill>
                  <a:prstClr val="black"/>
                </a:solidFill>
                <a:latin typeface="ＭＳ Ｐゴシック" panose="020B0600070205080204" pitchFamily="50" charset="-128"/>
              </a:rPr>
              <a:t>・オフサイトセンター設置</a:t>
            </a:r>
            <a:endParaRPr lang="en-US" altLang="ja-JP" sz="1400" b="1" dirty="0">
              <a:solidFill>
                <a:prstClr val="black"/>
              </a:solidFill>
              <a:latin typeface="ＭＳ Ｐゴシック" panose="020B0600070205080204" pitchFamily="50" charset="-128"/>
            </a:endParaRPr>
          </a:p>
          <a:p>
            <a:pPr>
              <a:defRPr/>
            </a:pPr>
            <a:r>
              <a:rPr lang="ja-JP" altLang="en-US" sz="1400" b="1" dirty="0">
                <a:solidFill>
                  <a:prstClr val="black"/>
                </a:solidFill>
                <a:latin typeface="ＭＳ Ｐゴシック" panose="020B0600070205080204" pitchFamily="50" charset="-128"/>
              </a:rPr>
              <a:t>・新都市共同溝導入</a:t>
            </a:r>
          </a:p>
          <a:p>
            <a:pPr>
              <a:defRPr/>
            </a:pPr>
            <a:endParaRPr lang="ja-JP" altLang="en-US" sz="1200" dirty="0">
              <a:solidFill>
                <a:prstClr val="white"/>
              </a:solidFill>
            </a:endParaRPr>
          </a:p>
        </p:txBody>
      </p:sp>
    </p:spTree>
    <p:extLst>
      <p:ext uri="{BB962C8B-B14F-4D97-AF65-F5344CB8AC3E}">
        <p14:creationId xmlns:p14="http://schemas.microsoft.com/office/powerpoint/2010/main" val="27909973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812" y="71437"/>
            <a:ext cx="9096375" cy="6715125"/>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p:cNvSpPr txBox="1"/>
          <p:nvPr/>
        </p:nvSpPr>
        <p:spPr>
          <a:xfrm>
            <a:off x="47624" y="-7506"/>
            <a:ext cx="3683128" cy="584775"/>
          </a:xfrm>
          <a:prstGeom prst="rect">
            <a:avLst/>
          </a:prstGeom>
          <a:noFill/>
        </p:spPr>
        <p:txBody>
          <a:bodyPr wrap="square" rtlCol="0">
            <a:spAutoFit/>
          </a:bodyPr>
          <a:lstStyle/>
          <a:p>
            <a:r>
              <a:rPr lang="ja-JP" altLang="en-US" sz="3200" dirty="0" smtClean="0">
                <a:solidFill>
                  <a:srgbClr val="0000FF"/>
                </a:solidFill>
              </a:rPr>
              <a:t>２－１　建物の変化</a:t>
            </a:r>
            <a:endParaRPr lang="ja-JP" altLang="en-US" sz="3200" dirty="0">
              <a:solidFill>
                <a:srgbClr val="0000FF"/>
              </a:solidFill>
            </a:endParaRPr>
          </a:p>
        </p:txBody>
      </p:sp>
      <p:sp>
        <p:nvSpPr>
          <p:cNvPr id="5" name="スライド番号プレースホルダー 4"/>
          <p:cNvSpPr>
            <a:spLocks noGrp="1"/>
          </p:cNvSpPr>
          <p:nvPr>
            <p:ph type="sldNum" sz="quarter" idx="12"/>
          </p:nvPr>
        </p:nvSpPr>
        <p:spPr/>
        <p:txBody>
          <a:bodyPr/>
          <a:lstStyle/>
          <a:p>
            <a:fld id="{9E5C3AD7-19A0-4F21-A981-EA20932E5F8B}" type="slidenum">
              <a:rPr kumimoji="1" lang="ja-JP" altLang="en-US" smtClean="0"/>
              <a:t>3</a:t>
            </a:fld>
            <a:endParaRPr kumimoji="1" lang="ja-JP" altLang="en-US"/>
          </a:p>
        </p:txBody>
      </p:sp>
      <p:sp>
        <p:nvSpPr>
          <p:cNvPr id="9" name="正方形/長方形 8"/>
          <p:cNvSpPr/>
          <p:nvPr/>
        </p:nvSpPr>
        <p:spPr>
          <a:xfrm>
            <a:off x="47624" y="88884"/>
            <a:ext cx="1098424" cy="391997"/>
          </a:xfrm>
          <a:prstGeom prst="rect">
            <a:avLst/>
          </a:prstGeom>
          <a:noFill/>
          <a:ln w="28575">
            <a:solidFill>
              <a:srgbClr val="170C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8720730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0" name="図 179"/>
          <p:cNvPicPr>
            <a:picLocks noChangeAspect="1"/>
          </p:cNvPicPr>
          <p:nvPr/>
        </p:nvPicPr>
        <p:blipFill rotWithShape="1">
          <a:blip r:embed="rId2">
            <a:extLst>
              <a:ext uri="{28A0092B-C50C-407E-A947-70E740481C1C}">
                <a14:useLocalDpi xmlns:a14="http://schemas.microsoft.com/office/drawing/2010/main" val="0"/>
              </a:ext>
            </a:extLst>
          </a:blip>
          <a:srcRect l="58799" t="39734" r="10093" b="10933"/>
          <a:stretch/>
        </p:blipFill>
        <p:spPr>
          <a:xfrm>
            <a:off x="3219668" y="407956"/>
            <a:ext cx="5752663" cy="6450044"/>
          </a:xfrm>
          <a:prstGeom prst="rect">
            <a:avLst/>
          </a:prstGeom>
        </p:spPr>
      </p:pic>
      <p:grpSp>
        <p:nvGrpSpPr>
          <p:cNvPr id="4" name="グループ化 3"/>
          <p:cNvGrpSpPr/>
          <p:nvPr/>
        </p:nvGrpSpPr>
        <p:grpSpPr>
          <a:xfrm>
            <a:off x="154784" y="106469"/>
            <a:ext cx="4799232" cy="646331"/>
            <a:chOff x="93824" y="21125"/>
            <a:chExt cx="4799232" cy="646331"/>
          </a:xfrm>
        </p:grpSpPr>
        <p:sp>
          <p:nvSpPr>
            <p:cNvPr id="3" name="正方形/長方形 2"/>
            <p:cNvSpPr/>
            <p:nvPr/>
          </p:nvSpPr>
          <p:spPr>
            <a:xfrm>
              <a:off x="93824" y="129928"/>
              <a:ext cx="1235104" cy="391997"/>
            </a:xfrm>
            <a:prstGeom prst="rect">
              <a:avLst/>
            </a:prstGeom>
            <a:noFill/>
            <a:ln w="28575">
              <a:solidFill>
                <a:srgbClr val="170C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p:cNvSpPr txBox="1"/>
            <p:nvPr/>
          </p:nvSpPr>
          <p:spPr>
            <a:xfrm>
              <a:off x="128016" y="21125"/>
              <a:ext cx="4765040" cy="646331"/>
            </a:xfrm>
            <a:prstGeom prst="rect">
              <a:avLst/>
            </a:prstGeom>
            <a:noFill/>
            <a:ln>
              <a:noFill/>
            </a:ln>
          </p:spPr>
          <p:txBody>
            <a:bodyPr wrap="square" rtlCol="0">
              <a:spAutoFit/>
            </a:bodyPr>
            <a:lstStyle/>
            <a:p>
              <a:r>
                <a:rPr lang="ja-JP" altLang="en-US" sz="3600" dirty="0" smtClean="0">
                  <a:solidFill>
                    <a:srgbClr val="0000FF"/>
                  </a:solidFill>
                </a:rPr>
                <a:t>２－２　都市の拡大</a:t>
              </a:r>
              <a:endParaRPr lang="ja-JP" altLang="en-US" sz="3600" dirty="0">
                <a:solidFill>
                  <a:srgbClr val="0000FF"/>
                </a:solidFill>
              </a:endParaRPr>
            </a:p>
          </p:txBody>
        </p:sp>
      </p:grpSp>
    </p:spTree>
    <p:extLst>
      <p:ext uri="{BB962C8B-B14F-4D97-AF65-F5344CB8AC3E}">
        <p14:creationId xmlns:p14="http://schemas.microsoft.com/office/powerpoint/2010/main" val="11317032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93824" y="129928"/>
            <a:ext cx="502920" cy="391997"/>
          </a:xfrm>
          <a:prstGeom prst="rect">
            <a:avLst/>
          </a:prstGeom>
          <a:noFill/>
          <a:ln w="28575">
            <a:solidFill>
              <a:srgbClr val="170C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p:cNvPicPr>
            <a:picLocks noChangeAspect="1"/>
          </p:cNvPicPr>
          <p:nvPr/>
        </p:nvPicPr>
        <p:blipFill rotWithShape="1">
          <a:blip r:embed="rId2">
            <a:extLst>
              <a:ext uri="{28A0092B-C50C-407E-A947-70E740481C1C}">
                <a14:useLocalDpi xmlns:a14="http://schemas.microsoft.com/office/drawing/2010/main" val="0"/>
              </a:ext>
            </a:extLst>
          </a:blip>
          <a:srcRect l="10344" t="39734" r="48177" b="18547"/>
          <a:stretch/>
        </p:blipFill>
        <p:spPr>
          <a:xfrm>
            <a:off x="1662170" y="521925"/>
            <a:ext cx="8867660" cy="6305840"/>
          </a:xfrm>
          <a:prstGeom prst="rect">
            <a:avLst/>
          </a:prstGeom>
        </p:spPr>
      </p:pic>
      <p:sp>
        <p:nvSpPr>
          <p:cNvPr id="3" name="テキスト ボックス 2"/>
          <p:cNvSpPr txBox="1"/>
          <p:nvPr/>
        </p:nvSpPr>
        <p:spPr>
          <a:xfrm>
            <a:off x="128016" y="21125"/>
            <a:ext cx="9180576" cy="646331"/>
          </a:xfrm>
          <a:prstGeom prst="rect">
            <a:avLst/>
          </a:prstGeom>
          <a:noFill/>
          <a:ln>
            <a:noFill/>
          </a:ln>
        </p:spPr>
        <p:txBody>
          <a:bodyPr wrap="square" rtlCol="0">
            <a:spAutoFit/>
          </a:bodyPr>
          <a:lstStyle/>
          <a:p>
            <a:r>
              <a:rPr lang="ja-JP" altLang="en-US" sz="3600" dirty="0" smtClean="0">
                <a:solidFill>
                  <a:srgbClr val="0000FF"/>
                </a:solidFill>
              </a:rPr>
              <a:t>３　都市への人口集中とエネルギー</a:t>
            </a:r>
            <a:r>
              <a:rPr lang="en-US" altLang="ja-JP" sz="3600" dirty="0" smtClean="0">
                <a:solidFill>
                  <a:srgbClr val="0000FF"/>
                </a:solidFill>
              </a:rPr>
              <a:t>CO</a:t>
            </a:r>
            <a:r>
              <a:rPr lang="en-US" altLang="ja-JP" sz="2000" dirty="0" smtClean="0">
                <a:solidFill>
                  <a:srgbClr val="0000FF"/>
                </a:solidFill>
              </a:rPr>
              <a:t>2</a:t>
            </a:r>
            <a:r>
              <a:rPr lang="ja-JP" altLang="en-US" sz="3600" dirty="0" smtClean="0">
                <a:solidFill>
                  <a:srgbClr val="0000FF"/>
                </a:solidFill>
              </a:rPr>
              <a:t>の増加</a:t>
            </a:r>
            <a:endParaRPr lang="ja-JP" altLang="en-US" sz="2000" dirty="0">
              <a:solidFill>
                <a:srgbClr val="0000FF"/>
              </a:solidFill>
            </a:endParaRPr>
          </a:p>
        </p:txBody>
      </p:sp>
    </p:spTree>
    <p:extLst>
      <p:ext uri="{BB962C8B-B14F-4D97-AF65-F5344CB8AC3E}">
        <p14:creationId xmlns:p14="http://schemas.microsoft.com/office/powerpoint/2010/main" val="3128705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2">
            <a:extLst>
              <a:ext uri="{28A0092B-C50C-407E-A947-70E740481C1C}">
                <a14:useLocalDpi xmlns:a14="http://schemas.microsoft.com/office/drawing/2010/main" val="0"/>
              </a:ext>
            </a:extLst>
          </a:blip>
          <a:srcRect l="6762" t="20000" r="2364" b="11200"/>
          <a:stretch/>
        </p:blipFill>
        <p:spPr>
          <a:xfrm>
            <a:off x="510549" y="878493"/>
            <a:ext cx="11170901" cy="5979507"/>
          </a:xfrm>
          <a:prstGeom prst="rect">
            <a:avLst/>
          </a:prstGeom>
        </p:spPr>
      </p:pic>
      <p:sp>
        <p:nvSpPr>
          <p:cNvPr id="3" name="テキスト ボックス 2"/>
          <p:cNvSpPr txBox="1"/>
          <p:nvPr/>
        </p:nvSpPr>
        <p:spPr>
          <a:xfrm>
            <a:off x="128016" y="21125"/>
            <a:ext cx="11887200" cy="646331"/>
          </a:xfrm>
          <a:prstGeom prst="rect">
            <a:avLst/>
          </a:prstGeom>
          <a:noFill/>
          <a:ln>
            <a:noFill/>
          </a:ln>
        </p:spPr>
        <p:txBody>
          <a:bodyPr wrap="square" rtlCol="0">
            <a:spAutoFit/>
          </a:bodyPr>
          <a:lstStyle/>
          <a:p>
            <a:r>
              <a:rPr lang="ja-JP" altLang="en-US" sz="3600" dirty="0" smtClean="0">
                <a:solidFill>
                  <a:srgbClr val="0000FF"/>
                </a:solidFill>
              </a:rPr>
              <a:t>４－１　日本のエネルギー消費状況</a:t>
            </a:r>
            <a:endParaRPr lang="ja-JP" altLang="en-US" sz="2000" dirty="0">
              <a:solidFill>
                <a:srgbClr val="0000FF"/>
              </a:solidFill>
            </a:endParaRPr>
          </a:p>
        </p:txBody>
      </p:sp>
      <p:sp>
        <p:nvSpPr>
          <p:cNvPr id="4" name="正方形/長方形 3"/>
          <p:cNvSpPr/>
          <p:nvPr/>
        </p:nvSpPr>
        <p:spPr>
          <a:xfrm>
            <a:off x="128016" y="135016"/>
            <a:ext cx="1223820" cy="431800"/>
          </a:xfrm>
          <a:prstGeom prst="rect">
            <a:avLst/>
          </a:prstGeom>
          <a:noFill/>
          <a:ln w="28575">
            <a:solidFill>
              <a:srgbClr val="170C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0051601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descr="50%"/>
          <p:cNvSpPr txBox="1">
            <a:spLocks noChangeArrowheads="1"/>
          </p:cNvSpPr>
          <p:nvPr/>
        </p:nvSpPr>
        <p:spPr bwMode="auto">
          <a:xfrm>
            <a:off x="211280" y="151561"/>
            <a:ext cx="7203210" cy="660025"/>
          </a:xfrm>
          <a:prstGeom prst="rect">
            <a:avLst/>
          </a:prstGeom>
          <a:noFill/>
          <a:ln>
            <a:noFill/>
          </a:ln>
          <a:extLst/>
        </p:spPr>
        <p:txBody>
          <a:bodyPr anchor="ctr"/>
          <a:lstStyle>
            <a:lvl1pPr eaLnBrk="0" hangingPunct="0">
              <a:defRPr kumimoji="1" sz="1400">
                <a:solidFill>
                  <a:schemeClr val="tx1"/>
                </a:solidFill>
                <a:latin typeface="Arial" charset="0"/>
                <a:ea typeface="ＭＳ Ｐゴシック" pitchFamily="50" charset="-128"/>
              </a:defRPr>
            </a:lvl1pPr>
            <a:lvl2pPr marL="742950" indent="-285750" eaLnBrk="0" hangingPunct="0">
              <a:defRPr kumimoji="1" sz="1400">
                <a:solidFill>
                  <a:schemeClr val="tx1"/>
                </a:solidFill>
                <a:latin typeface="Arial" charset="0"/>
                <a:ea typeface="ＭＳ Ｐゴシック" pitchFamily="50" charset="-128"/>
              </a:defRPr>
            </a:lvl2pPr>
            <a:lvl3pPr marL="1143000" indent="-228600" eaLnBrk="0" hangingPunct="0">
              <a:defRPr kumimoji="1" sz="1400">
                <a:solidFill>
                  <a:schemeClr val="tx1"/>
                </a:solidFill>
                <a:latin typeface="Arial" charset="0"/>
                <a:ea typeface="ＭＳ Ｐゴシック" pitchFamily="50" charset="-128"/>
              </a:defRPr>
            </a:lvl3pPr>
            <a:lvl4pPr marL="1600200" indent="-228600" eaLnBrk="0" hangingPunct="0">
              <a:defRPr kumimoji="1" sz="1400">
                <a:solidFill>
                  <a:schemeClr val="tx1"/>
                </a:solidFill>
                <a:latin typeface="Arial" charset="0"/>
                <a:ea typeface="ＭＳ Ｐゴシック" pitchFamily="50" charset="-128"/>
              </a:defRPr>
            </a:lvl4pPr>
            <a:lvl5pPr marL="2057400" indent="-228600" eaLnBrk="0" hangingPunct="0">
              <a:defRPr kumimoji="1" sz="1400">
                <a:solidFill>
                  <a:schemeClr val="tx1"/>
                </a:solidFill>
                <a:latin typeface="Arial" charset="0"/>
                <a:ea typeface="ＭＳ Ｐゴシック" pitchFamily="50" charset="-128"/>
              </a:defRPr>
            </a:lvl5pPr>
            <a:lvl6pPr marL="2514600" indent="-228600" algn="r" eaLnBrk="0" fontAlgn="base" hangingPunct="0">
              <a:spcBef>
                <a:spcPct val="0"/>
              </a:spcBef>
              <a:spcAft>
                <a:spcPct val="0"/>
              </a:spcAft>
              <a:defRPr kumimoji="1" sz="1400">
                <a:solidFill>
                  <a:schemeClr val="tx1"/>
                </a:solidFill>
                <a:latin typeface="Arial" charset="0"/>
                <a:ea typeface="ＭＳ Ｐゴシック" pitchFamily="50" charset="-128"/>
              </a:defRPr>
            </a:lvl6pPr>
            <a:lvl7pPr marL="2971800" indent="-228600" algn="r" eaLnBrk="0" fontAlgn="base" hangingPunct="0">
              <a:spcBef>
                <a:spcPct val="0"/>
              </a:spcBef>
              <a:spcAft>
                <a:spcPct val="0"/>
              </a:spcAft>
              <a:defRPr kumimoji="1" sz="1400">
                <a:solidFill>
                  <a:schemeClr val="tx1"/>
                </a:solidFill>
                <a:latin typeface="Arial" charset="0"/>
                <a:ea typeface="ＭＳ Ｐゴシック" pitchFamily="50" charset="-128"/>
              </a:defRPr>
            </a:lvl7pPr>
            <a:lvl8pPr marL="3429000" indent="-228600" algn="r" eaLnBrk="0" fontAlgn="base" hangingPunct="0">
              <a:spcBef>
                <a:spcPct val="0"/>
              </a:spcBef>
              <a:spcAft>
                <a:spcPct val="0"/>
              </a:spcAft>
              <a:defRPr kumimoji="1" sz="1400">
                <a:solidFill>
                  <a:schemeClr val="tx1"/>
                </a:solidFill>
                <a:latin typeface="Arial" charset="0"/>
                <a:ea typeface="ＭＳ Ｐゴシック" pitchFamily="50" charset="-128"/>
              </a:defRPr>
            </a:lvl8pPr>
            <a:lvl9pPr marL="3886200" indent="-228600" algn="r" eaLnBrk="0" fontAlgn="base" hangingPunct="0">
              <a:spcBef>
                <a:spcPct val="0"/>
              </a:spcBef>
              <a:spcAft>
                <a:spcPct val="0"/>
              </a:spcAft>
              <a:defRPr kumimoji="1" sz="1400">
                <a:solidFill>
                  <a:schemeClr val="tx1"/>
                </a:solidFill>
                <a:latin typeface="Arial" charset="0"/>
                <a:ea typeface="ＭＳ Ｐゴシック" pitchFamily="50" charset="-128"/>
              </a:defRPr>
            </a:lvl9pPr>
          </a:lstStyle>
          <a:p>
            <a:pPr algn="l" eaLnBrk="1" hangingPunct="1"/>
            <a:r>
              <a:rPr lang="ja-JP" altLang="en-US" sz="3600" dirty="0" smtClean="0">
                <a:solidFill>
                  <a:srgbClr val="0000FF"/>
                </a:solidFill>
              </a:rPr>
              <a:t>４－２　エネルギー</a:t>
            </a:r>
            <a:r>
              <a:rPr lang="ja-JP" altLang="en-US" sz="3600" dirty="0">
                <a:solidFill>
                  <a:srgbClr val="0000FF"/>
                </a:solidFill>
              </a:rPr>
              <a:t>基本計画見直し</a:t>
            </a:r>
            <a:endParaRPr lang="ja-JP" altLang="en-US" sz="3600" dirty="0">
              <a:solidFill>
                <a:schemeClr val="accent2"/>
              </a:solidFill>
            </a:endParaRPr>
          </a:p>
        </p:txBody>
      </p:sp>
      <p:graphicFrame>
        <p:nvGraphicFramePr>
          <p:cNvPr id="3" name="表 2"/>
          <p:cNvGraphicFramePr>
            <a:graphicFrameLocks noGrp="1" noChangeAspect="1"/>
          </p:cNvGraphicFramePr>
          <p:nvPr>
            <p:extLst>
              <p:ext uri="{D42A27DB-BD31-4B8C-83A1-F6EECF244321}">
                <p14:modId xmlns:p14="http://schemas.microsoft.com/office/powerpoint/2010/main" val="1283090958"/>
              </p:ext>
            </p:extLst>
          </p:nvPr>
        </p:nvGraphicFramePr>
        <p:xfrm>
          <a:off x="200890" y="873872"/>
          <a:ext cx="11785647" cy="5762484"/>
        </p:xfrm>
        <a:graphic>
          <a:graphicData uri="http://schemas.openxmlformats.org/drawingml/2006/table">
            <a:tbl>
              <a:tblPr firstRow="1" bandRow="1">
                <a:tableStyleId>{5C22544A-7EE6-4342-B048-85BDC9FD1C3A}</a:tableStyleId>
              </a:tblPr>
              <a:tblGrid>
                <a:gridCol w="1899809"/>
                <a:gridCol w="1763297"/>
                <a:gridCol w="1842930"/>
                <a:gridCol w="1444765"/>
                <a:gridCol w="1558527"/>
                <a:gridCol w="1467517"/>
                <a:gridCol w="1808802"/>
              </a:tblGrid>
              <a:tr h="1086143">
                <a:tc>
                  <a:txBody>
                    <a:bodyPr/>
                    <a:lstStyle/>
                    <a:p>
                      <a:endParaRPr kumimoji="1" lang="ja-JP" altLang="en-US" sz="2000" b="1" dirty="0">
                        <a:solidFill>
                          <a:schemeClr val="tx1"/>
                        </a:solidFill>
                        <a:latin typeface="+mj-ea"/>
                        <a:ea typeface="+mj-ea"/>
                      </a:endParaRPr>
                    </a:p>
                  </a:txBody>
                  <a:tcPr marL="91443" marR="914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2000" b="1" dirty="0" smtClean="0">
                          <a:solidFill>
                            <a:schemeClr val="tx1"/>
                          </a:solidFill>
                          <a:latin typeface="+mj-ea"/>
                          <a:ea typeface="+mj-ea"/>
                        </a:rPr>
                        <a:t>原子力発電</a:t>
                      </a:r>
                      <a:endParaRPr kumimoji="1" lang="ja-JP" altLang="en-US" sz="2000" b="1" dirty="0">
                        <a:solidFill>
                          <a:schemeClr val="tx1"/>
                        </a:solidFill>
                        <a:latin typeface="+mj-ea"/>
                        <a:ea typeface="+mj-ea"/>
                      </a:endParaRPr>
                    </a:p>
                  </a:txBody>
                  <a:tcPr marL="91443" marR="914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2000" b="1" dirty="0" smtClean="0">
                          <a:solidFill>
                            <a:schemeClr val="tx1"/>
                          </a:solidFill>
                          <a:latin typeface="+mj-ea"/>
                          <a:ea typeface="+mj-ea"/>
                        </a:rPr>
                        <a:t>再生可能</a:t>
                      </a:r>
                      <a:endParaRPr kumimoji="1" lang="en-US" altLang="ja-JP" sz="2000" b="1" dirty="0" smtClean="0">
                        <a:solidFill>
                          <a:schemeClr val="tx1"/>
                        </a:solidFill>
                        <a:latin typeface="+mj-ea"/>
                        <a:ea typeface="+mj-ea"/>
                      </a:endParaRPr>
                    </a:p>
                    <a:p>
                      <a:pPr algn="ctr"/>
                      <a:r>
                        <a:rPr kumimoji="1" lang="ja-JP" altLang="en-US" sz="2000" b="1" dirty="0" smtClean="0">
                          <a:solidFill>
                            <a:schemeClr val="tx1"/>
                          </a:solidFill>
                          <a:latin typeface="+mj-ea"/>
                          <a:ea typeface="+mj-ea"/>
                        </a:rPr>
                        <a:t>エネルギー</a:t>
                      </a:r>
                      <a:endParaRPr kumimoji="1" lang="ja-JP" altLang="en-US" sz="2000" b="1" dirty="0">
                        <a:solidFill>
                          <a:schemeClr val="tx1"/>
                        </a:solidFill>
                        <a:latin typeface="+mj-ea"/>
                        <a:ea typeface="+mj-ea"/>
                      </a:endParaRPr>
                    </a:p>
                  </a:txBody>
                  <a:tcPr marL="91443" marR="914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2000" b="1" dirty="0" smtClean="0">
                          <a:solidFill>
                            <a:schemeClr val="tx1"/>
                          </a:solidFill>
                          <a:latin typeface="+mj-ea"/>
                          <a:ea typeface="+mj-ea"/>
                        </a:rPr>
                        <a:t>火力発電</a:t>
                      </a:r>
                      <a:endParaRPr kumimoji="1" lang="ja-JP" altLang="en-US" sz="2000" b="1" dirty="0">
                        <a:solidFill>
                          <a:schemeClr val="tx1"/>
                        </a:solidFill>
                        <a:latin typeface="+mj-ea"/>
                        <a:ea typeface="+mj-ea"/>
                      </a:endParaRPr>
                    </a:p>
                  </a:txBody>
                  <a:tcPr marL="91443" marR="914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2000" b="1" dirty="0" smtClean="0">
                          <a:solidFill>
                            <a:schemeClr val="tx1"/>
                          </a:solidFill>
                          <a:latin typeface="+mj-ea"/>
                          <a:ea typeface="+mj-ea"/>
                        </a:rPr>
                        <a:t>コジェネ</a:t>
                      </a:r>
                      <a:endParaRPr kumimoji="1" lang="ja-JP" altLang="en-US" sz="2000" b="1" dirty="0">
                        <a:solidFill>
                          <a:schemeClr val="tx1"/>
                        </a:solidFill>
                        <a:latin typeface="+mj-ea"/>
                        <a:ea typeface="+mj-ea"/>
                      </a:endParaRPr>
                    </a:p>
                  </a:txBody>
                  <a:tcPr marL="91443" marR="914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2000" b="1" dirty="0" smtClean="0">
                          <a:solidFill>
                            <a:schemeClr val="tx1"/>
                          </a:solidFill>
                          <a:latin typeface="+mj-ea"/>
                          <a:ea typeface="+mj-ea"/>
                        </a:rPr>
                        <a:t>省エネ</a:t>
                      </a:r>
                      <a:endParaRPr kumimoji="1" lang="en-US" altLang="ja-JP" sz="2000" b="1" dirty="0" smtClean="0">
                        <a:solidFill>
                          <a:schemeClr val="tx1"/>
                        </a:solidFill>
                        <a:latin typeface="+mj-ea"/>
                        <a:ea typeface="+mj-ea"/>
                      </a:endParaRPr>
                    </a:p>
                    <a:p>
                      <a:pPr algn="ctr"/>
                      <a:r>
                        <a:rPr kumimoji="1" lang="ja-JP" altLang="en-US" sz="2000" b="1" dirty="0" smtClean="0">
                          <a:solidFill>
                            <a:schemeClr val="tx1"/>
                          </a:solidFill>
                          <a:latin typeface="+mj-ea"/>
                          <a:ea typeface="+mj-ea"/>
                        </a:rPr>
                        <a:t>（節電）</a:t>
                      </a:r>
                      <a:endParaRPr kumimoji="1" lang="ja-JP" altLang="en-US" sz="2000" b="1" dirty="0">
                        <a:solidFill>
                          <a:schemeClr val="tx1"/>
                        </a:solidFill>
                        <a:latin typeface="+mj-ea"/>
                        <a:ea typeface="+mj-ea"/>
                      </a:endParaRPr>
                    </a:p>
                  </a:txBody>
                  <a:tcPr marL="91443" marR="914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2000" b="1" dirty="0" smtClean="0">
                          <a:solidFill>
                            <a:schemeClr val="tx1"/>
                          </a:solidFill>
                          <a:latin typeface="+mj-ea"/>
                          <a:ea typeface="+mj-ea"/>
                        </a:rPr>
                        <a:t>電力起源</a:t>
                      </a:r>
                      <a:endParaRPr kumimoji="1" lang="en-US" altLang="ja-JP" sz="2000" b="1" dirty="0" smtClean="0">
                        <a:solidFill>
                          <a:schemeClr val="tx1"/>
                        </a:solidFill>
                        <a:latin typeface="+mj-ea"/>
                        <a:ea typeface="+mj-ea"/>
                      </a:endParaRPr>
                    </a:p>
                    <a:p>
                      <a:pPr algn="ctr"/>
                      <a:r>
                        <a:rPr kumimoji="1" lang="en-US" altLang="ja-JP" sz="2000" b="1" dirty="0" smtClean="0">
                          <a:solidFill>
                            <a:schemeClr val="tx1"/>
                          </a:solidFill>
                          <a:latin typeface="+mj-ea"/>
                          <a:ea typeface="+mj-ea"/>
                        </a:rPr>
                        <a:t>CO</a:t>
                      </a:r>
                      <a:r>
                        <a:rPr kumimoji="1" lang="ja-JP" altLang="en-US" sz="2000" b="1" dirty="0" smtClean="0">
                          <a:solidFill>
                            <a:schemeClr val="tx1"/>
                          </a:solidFill>
                          <a:latin typeface="+mj-ea"/>
                          <a:ea typeface="+mj-ea"/>
                        </a:rPr>
                        <a:t>２排出量</a:t>
                      </a:r>
                      <a:endParaRPr kumimoji="1" lang="en-US" altLang="ja-JP" sz="2000" b="1" dirty="0" smtClean="0">
                        <a:solidFill>
                          <a:schemeClr val="tx1"/>
                        </a:solidFill>
                        <a:latin typeface="+mj-ea"/>
                        <a:ea typeface="+mj-ea"/>
                      </a:endParaRPr>
                    </a:p>
                    <a:p>
                      <a:pPr algn="ctr"/>
                      <a:r>
                        <a:rPr kumimoji="1" lang="ja-JP" altLang="en-US" sz="2000" b="1" dirty="0" smtClean="0">
                          <a:solidFill>
                            <a:schemeClr val="tx1"/>
                          </a:solidFill>
                          <a:latin typeface="+mj-ea"/>
                          <a:ea typeface="+mj-ea"/>
                        </a:rPr>
                        <a:t>（１９９０年比）</a:t>
                      </a:r>
                      <a:endParaRPr kumimoji="1" lang="ja-JP" altLang="en-US" sz="2000" b="1" dirty="0">
                        <a:solidFill>
                          <a:schemeClr val="tx1"/>
                        </a:solidFill>
                        <a:latin typeface="+mj-ea"/>
                        <a:ea typeface="+mj-ea"/>
                      </a:endParaRPr>
                    </a:p>
                  </a:txBody>
                  <a:tcPr marL="91443" marR="914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770250">
                <a:tc>
                  <a:txBody>
                    <a:bodyPr/>
                    <a:lstStyle/>
                    <a:p>
                      <a:pPr algn="ctr"/>
                      <a:r>
                        <a:rPr kumimoji="1" lang="ja-JP" altLang="en-US" sz="2000" b="1" dirty="0" smtClean="0">
                          <a:solidFill>
                            <a:schemeClr val="tx1"/>
                          </a:solidFill>
                          <a:latin typeface="+mj-ea"/>
                          <a:ea typeface="+mj-ea"/>
                        </a:rPr>
                        <a:t>選択肢</a:t>
                      </a:r>
                      <a:r>
                        <a:rPr kumimoji="1" lang="en-US" altLang="ja-JP" sz="2000" b="1" dirty="0" smtClean="0">
                          <a:solidFill>
                            <a:schemeClr val="tx1"/>
                          </a:solidFill>
                          <a:latin typeface="+mj-ea"/>
                          <a:ea typeface="+mj-ea"/>
                        </a:rPr>
                        <a:t>(1)</a:t>
                      </a:r>
                      <a:endParaRPr kumimoji="1" lang="ja-JP" altLang="en-US" sz="2000" b="1" dirty="0">
                        <a:solidFill>
                          <a:schemeClr val="tx1"/>
                        </a:solidFill>
                        <a:latin typeface="+mj-ea"/>
                        <a:ea typeface="+mj-ea"/>
                      </a:endParaRPr>
                    </a:p>
                  </a:txBody>
                  <a:tcPr marL="91443" marR="914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2000" b="1" dirty="0" smtClean="0">
                          <a:solidFill>
                            <a:schemeClr val="tx1"/>
                          </a:solidFill>
                          <a:latin typeface="+mj-ea"/>
                          <a:ea typeface="+mj-ea"/>
                        </a:rPr>
                        <a:t>0</a:t>
                      </a:r>
                      <a:r>
                        <a:rPr kumimoji="1" lang="ja-JP" altLang="en-US" sz="2000" b="1" dirty="0" smtClean="0">
                          <a:solidFill>
                            <a:schemeClr val="tx1"/>
                          </a:solidFill>
                          <a:latin typeface="+mj-ea"/>
                          <a:ea typeface="+mj-ea"/>
                        </a:rPr>
                        <a:t>％</a:t>
                      </a:r>
                      <a:endParaRPr kumimoji="1" lang="ja-JP" altLang="en-US" sz="2000" b="1" dirty="0">
                        <a:solidFill>
                          <a:schemeClr val="tx1"/>
                        </a:solidFill>
                        <a:latin typeface="+mj-ea"/>
                        <a:ea typeface="+mj-ea"/>
                      </a:endParaRPr>
                    </a:p>
                  </a:txBody>
                  <a:tcPr marL="91443" marR="914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2000" b="1" dirty="0" smtClean="0">
                          <a:solidFill>
                            <a:schemeClr val="tx1"/>
                          </a:solidFill>
                          <a:latin typeface="+mj-ea"/>
                          <a:ea typeface="+mj-ea"/>
                        </a:rPr>
                        <a:t>約</a:t>
                      </a:r>
                      <a:r>
                        <a:rPr kumimoji="1" lang="en-US" altLang="ja-JP" sz="2000" b="1" dirty="0" smtClean="0">
                          <a:solidFill>
                            <a:schemeClr val="tx1"/>
                          </a:solidFill>
                          <a:latin typeface="+mj-ea"/>
                          <a:ea typeface="+mj-ea"/>
                        </a:rPr>
                        <a:t>35</a:t>
                      </a:r>
                      <a:r>
                        <a:rPr kumimoji="1" lang="ja-JP" altLang="en-US" sz="2000" b="1" dirty="0" smtClean="0">
                          <a:solidFill>
                            <a:schemeClr val="tx1"/>
                          </a:solidFill>
                          <a:latin typeface="+mj-ea"/>
                          <a:ea typeface="+mj-ea"/>
                        </a:rPr>
                        <a:t>％</a:t>
                      </a:r>
                      <a:endParaRPr kumimoji="1" lang="ja-JP" altLang="en-US" sz="2000" b="1" dirty="0">
                        <a:solidFill>
                          <a:schemeClr val="tx1"/>
                        </a:solidFill>
                        <a:latin typeface="+mj-ea"/>
                        <a:ea typeface="+mj-ea"/>
                      </a:endParaRPr>
                    </a:p>
                  </a:txBody>
                  <a:tcPr marL="91443" marR="914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2000" b="1" dirty="0" smtClean="0">
                          <a:solidFill>
                            <a:schemeClr val="tx1"/>
                          </a:solidFill>
                          <a:latin typeface="+mj-ea"/>
                          <a:ea typeface="+mj-ea"/>
                        </a:rPr>
                        <a:t>約</a:t>
                      </a:r>
                      <a:r>
                        <a:rPr kumimoji="1" lang="en-US" altLang="ja-JP" sz="2000" b="1" dirty="0" smtClean="0">
                          <a:solidFill>
                            <a:schemeClr val="tx1"/>
                          </a:solidFill>
                          <a:latin typeface="+mj-ea"/>
                          <a:ea typeface="+mj-ea"/>
                        </a:rPr>
                        <a:t>50</a:t>
                      </a:r>
                      <a:r>
                        <a:rPr kumimoji="1" lang="ja-JP" altLang="en-US" sz="2000" b="1" dirty="0" smtClean="0">
                          <a:solidFill>
                            <a:schemeClr val="tx1"/>
                          </a:solidFill>
                          <a:latin typeface="+mj-ea"/>
                          <a:ea typeface="+mj-ea"/>
                        </a:rPr>
                        <a:t>％</a:t>
                      </a:r>
                      <a:endParaRPr kumimoji="1" lang="ja-JP" altLang="en-US" sz="2000" b="1" dirty="0">
                        <a:solidFill>
                          <a:schemeClr val="tx1"/>
                        </a:solidFill>
                        <a:latin typeface="+mj-ea"/>
                        <a:ea typeface="+mj-ea"/>
                      </a:endParaRPr>
                    </a:p>
                  </a:txBody>
                  <a:tcPr marL="91443" marR="914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2000" b="1" dirty="0" smtClean="0">
                          <a:solidFill>
                            <a:schemeClr val="tx1"/>
                          </a:solidFill>
                          <a:latin typeface="+mj-ea"/>
                          <a:ea typeface="+mj-ea"/>
                        </a:rPr>
                        <a:t>約</a:t>
                      </a:r>
                      <a:r>
                        <a:rPr kumimoji="1" lang="en-US" altLang="ja-JP" sz="2000" b="1" dirty="0" smtClean="0">
                          <a:solidFill>
                            <a:schemeClr val="tx1"/>
                          </a:solidFill>
                          <a:latin typeface="+mj-ea"/>
                          <a:ea typeface="+mj-ea"/>
                        </a:rPr>
                        <a:t>15</a:t>
                      </a:r>
                      <a:r>
                        <a:rPr kumimoji="1" lang="ja-JP" altLang="en-US" sz="2000" b="1" dirty="0" smtClean="0">
                          <a:solidFill>
                            <a:schemeClr val="tx1"/>
                          </a:solidFill>
                          <a:latin typeface="+mj-ea"/>
                          <a:ea typeface="+mj-ea"/>
                        </a:rPr>
                        <a:t>％</a:t>
                      </a:r>
                      <a:endParaRPr kumimoji="1" lang="ja-JP" altLang="en-US" sz="2000" b="1" dirty="0">
                        <a:solidFill>
                          <a:schemeClr val="tx1"/>
                        </a:solidFill>
                        <a:latin typeface="+mj-ea"/>
                        <a:ea typeface="+mj-ea"/>
                      </a:endParaRPr>
                    </a:p>
                  </a:txBody>
                  <a:tcPr marL="91443" marR="914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kumimoji="1" lang="ja-JP" altLang="en-US" sz="2000" b="1" dirty="0" smtClean="0">
                          <a:solidFill>
                            <a:schemeClr val="tx1"/>
                          </a:solidFill>
                          <a:latin typeface="+mj-ea"/>
                          <a:ea typeface="+mj-ea"/>
                        </a:rPr>
                        <a:t>省エネ</a:t>
                      </a:r>
                      <a:endParaRPr kumimoji="1" lang="en-US" altLang="ja-JP" sz="2000" b="1" dirty="0" smtClean="0">
                        <a:solidFill>
                          <a:schemeClr val="tx1"/>
                        </a:solidFill>
                        <a:latin typeface="+mj-ea"/>
                        <a:ea typeface="+mj-ea"/>
                      </a:endParaRPr>
                    </a:p>
                    <a:p>
                      <a:pPr algn="ctr"/>
                      <a:r>
                        <a:rPr kumimoji="1" lang="ja-JP" altLang="en-US" sz="2000" b="1" dirty="0" smtClean="0">
                          <a:solidFill>
                            <a:schemeClr val="tx1"/>
                          </a:solidFill>
                          <a:latin typeface="+mj-ea"/>
                          <a:ea typeface="+mj-ea"/>
                        </a:rPr>
                        <a:t>▲約</a:t>
                      </a:r>
                      <a:r>
                        <a:rPr kumimoji="1" lang="en-US" altLang="ja-JP" sz="2000" b="1" dirty="0" smtClean="0">
                          <a:solidFill>
                            <a:schemeClr val="tx1"/>
                          </a:solidFill>
                          <a:latin typeface="+mj-ea"/>
                          <a:ea typeface="+mj-ea"/>
                        </a:rPr>
                        <a:t>2</a:t>
                      </a:r>
                      <a:r>
                        <a:rPr kumimoji="1" lang="ja-JP" altLang="en-US" sz="2000" b="1" dirty="0" smtClean="0">
                          <a:solidFill>
                            <a:schemeClr val="tx1"/>
                          </a:solidFill>
                          <a:latin typeface="+mj-ea"/>
                          <a:ea typeface="+mj-ea"/>
                        </a:rPr>
                        <a:t>割</a:t>
                      </a:r>
                      <a:endParaRPr kumimoji="1" lang="ja-JP" altLang="en-US" sz="2000" b="1" dirty="0">
                        <a:solidFill>
                          <a:schemeClr val="tx1"/>
                        </a:solidFill>
                        <a:latin typeface="+mj-ea"/>
                        <a:ea typeface="+mj-ea"/>
                      </a:endParaRPr>
                    </a:p>
                  </a:txBody>
                  <a:tcPr marL="91443" marR="914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CFFCC"/>
                    </a:solidFill>
                  </a:tcPr>
                </a:tc>
                <a:tc>
                  <a:txBody>
                    <a:bodyPr/>
                    <a:lstStyle/>
                    <a:p>
                      <a:pPr algn="ctr"/>
                      <a:r>
                        <a:rPr kumimoji="1" lang="ja-JP" altLang="en-US" sz="2000" b="1" dirty="0" smtClean="0">
                          <a:solidFill>
                            <a:schemeClr val="tx1"/>
                          </a:solidFill>
                          <a:latin typeface="+mj-ea"/>
                          <a:ea typeface="+mj-ea"/>
                        </a:rPr>
                        <a:t>＋</a:t>
                      </a:r>
                      <a:r>
                        <a:rPr kumimoji="1" lang="en-US" altLang="ja-JP" sz="2000" b="1" dirty="0" smtClean="0">
                          <a:solidFill>
                            <a:schemeClr val="tx1"/>
                          </a:solidFill>
                          <a:latin typeface="+mj-ea"/>
                          <a:ea typeface="+mj-ea"/>
                        </a:rPr>
                        <a:t>5</a:t>
                      </a:r>
                      <a:r>
                        <a:rPr kumimoji="1" lang="ja-JP" altLang="en-US" sz="2000" b="1" dirty="0" smtClean="0">
                          <a:solidFill>
                            <a:schemeClr val="tx1"/>
                          </a:solidFill>
                          <a:latin typeface="+mj-ea"/>
                          <a:ea typeface="+mj-ea"/>
                        </a:rPr>
                        <a:t>％</a:t>
                      </a:r>
                      <a:endParaRPr kumimoji="1" lang="ja-JP" altLang="en-US" sz="2000" b="1" dirty="0">
                        <a:solidFill>
                          <a:schemeClr val="tx1"/>
                        </a:solidFill>
                        <a:latin typeface="+mj-ea"/>
                        <a:ea typeface="+mj-ea"/>
                      </a:endParaRPr>
                    </a:p>
                  </a:txBody>
                  <a:tcPr marL="91443" marR="914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770250">
                <a:tc>
                  <a:txBody>
                    <a:bodyPr/>
                    <a:lstStyle/>
                    <a:p>
                      <a:pPr algn="ctr"/>
                      <a:r>
                        <a:rPr kumimoji="1" lang="ja-JP" altLang="en-US" sz="2000" b="1" dirty="0" smtClean="0">
                          <a:solidFill>
                            <a:schemeClr val="tx1"/>
                          </a:solidFill>
                          <a:latin typeface="+mj-ea"/>
                          <a:ea typeface="+mj-ea"/>
                        </a:rPr>
                        <a:t>選択肢</a:t>
                      </a:r>
                      <a:r>
                        <a:rPr kumimoji="1" lang="en-US" altLang="ja-JP" sz="2000" b="1" dirty="0" smtClean="0">
                          <a:solidFill>
                            <a:schemeClr val="tx1"/>
                          </a:solidFill>
                          <a:latin typeface="+mj-ea"/>
                          <a:ea typeface="+mj-ea"/>
                        </a:rPr>
                        <a:t>(2)</a:t>
                      </a:r>
                      <a:endParaRPr kumimoji="1" lang="ja-JP" altLang="en-US" sz="2000" b="1" dirty="0">
                        <a:solidFill>
                          <a:schemeClr val="tx1"/>
                        </a:solidFill>
                        <a:latin typeface="+mj-ea"/>
                        <a:ea typeface="+mj-ea"/>
                      </a:endParaRPr>
                    </a:p>
                  </a:txBody>
                  <a:tcPr marL="91443" marR="914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r>
                        <a:rPr kumimoji="1" lang="ja-JP" altLang="en-US" sz="2000" b="1" dirty="0" smtClean="0">
                          <a:solidFill>
                            <a:schemeClr val="tx1"/>
                          </a:solidFill>
                          <a:latin typeface="+mj-ea"/>
                          <a:ea typeface="+mj-ea"/>
                        </a:rPr>
                        <a:t>約</a:t>
                      </a:r>
                      <a:r>
                        <a:rPr kumimoji="1" lang="en-US" altLang="ja-JP" sz="2000" b="1" dirty="0" smtClean="0">
                          <a:solidFill>
                            <a:schemeClr val="tx1"/>
                          </a:solidFill>
                          <a:latin typeface="+mj-ea"/>
                          <a:ea typeface="+mj-ea"/>
                        </a:rPr>
                        <a:t>15</a:t>
                      </a:r>
                      <a:r>
                        <a:rPr kumimoji="1" lang="ja-JP" altLang="en-US" sz="2000" b="1" dirty="0" smtClean="0">
                          <a:solidFill>
                            <a:schemeClr val="tx1"/>
                          </a:solidFill>
                          <a:latin typeface="+mj-ea"/>
                          <a:ea typeface="+mj-ea"/>
                        </a:rPr>
                        <a:t>％</a:t>
                      </a:r>
                      <a:endParaRPr kumimoji="1" lang="ja-JP" altLang="en-US" sz="2000" b="1" dirty="0">
                        <a:solidFill>
                          <a:schemeClr val="tx1"/>
                        </a:solidFill>
                        <a:latin typeface="+mj-ea"/>
                        <a:ea typeface="+mj-ea"/>
                      </a:endParaRPr>
                    </a:p>
                  </a:txBody>
                  <a:tcPr marL="91443" marR="914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r>
                        <a:rPr kumimoji="1" lang="ja-JP" altLang="en-US" sz="2000" b="1" dirty="0" smtClean="0">
                          <a:solidFill>
                            <a:schemeClr val="tx1"/>
                          </a:solidFill>
                          <a:latin typeface="+mj-ea"/>
                          <a:ea typeface="+mj-ea"/>
                        </a:rPr>
                        <a:t>約</a:t>
                      </a:r>
                      <a:r>
                        <a:rPr kumimoji="1" lang="en-US" altLang="ja-JP" sz="2000" b="1" dirty="0" smtClean="0">
                          <a:solidFill>
                            <a:schemeClr val="tx1"/>
                          </a:solidFill>
                          <a:latin typeface="+mj-ea"/>
                          <a:ea typeface="+mj-ea"/>
                        </a:rPr>
                        <a:t>30</a:t>
                      </a:r>
                      <a:r>
                        <a:rPr kumimoji="1" lang="ja-JP" altLang="en-US" sz="2000" b="1" dirty="0" smtClean="0">
                          <a:solidFill>
                            <a:schemeClr val="tx1"/>
                          </a:solidFill>
                          <a:latin typeface="+mj-ea"/>
                          <a:ea typeface="+mj-ea"/>
                        </a:rPr>
                        <a:t>％</a:t>
                      </a:r>
                      <a:endParaRPr kumimoji="1" lang="ja-JP" altLang="en-US" sz="2000" b="1" dirty="0">
                        <a:solidFill>
                          <a:schemeClr val="tx1"/>
                        </a:solidFill>
                        <a:latin typeface="+mj-ea"/>
                        <a:ea typeface="+mj-ea"/>
                      </a:endParaRPr>
                    </a:p>
                  </a:txBody>
                  <a:tcPr marL="91443" marR="914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r>
                        <a:rPr kumimoji="1" lang="ja-JP" altLang="en-US" sz="2000" b="1" dirty="0" smtClean="0">
                          <a:solidFill>
                            <a:schemeClr val="tx1"/>
                          </a:solidFill>
                          <a:latin typeface="+mj-ea"/>
                          <a:ea typeface="+mj-ea"/>
                        </a:rPr>
                        <a:t>約</a:t>
                      </a:r>
                      <a:r>
                        <a:rPr kumimoji="1" lang="en-US" altLang="ja-JP" sz="2000" b="1" dirty="0" smtClean="0">
                          <a:solidFill>
                            <a:schemeClr val="tx1"/>
                          </a:solidFill>
                          <a:latin typeface="+mj-ea"/>
                          <a:ea typeface="+mj-ea"/>
                        </a:rPr>
                        <a:t>40</a:t>
                      </a:r>
                      <a:r>
                        <a:rPr kumimoji="1" lang="ja-JP" altLang="en-US" sz="2000" b="1" dirty="0" smtClean="0">
                          <a:solidFill>
                            <a:schemeClr val="tx1"/>
                          </a:solidFill>
                          <a:latin typeface="+mj-ea"/>
                          <a:ea typeface="+mj-ea"/>
                        </a:rPr>
                        <a:t>％</a:t>
                      </a:r>
                      <a:endParaRPr kumimoji="1" lang="ja-JP" altLang="en-US" sz="2000" b="1" dirty="0">
                        <a:solidFill>
                          <a:schemeClr val="tx1"/>
                        </a:solidFill>
                        <a:latin typeface="+mj-ea"/>
                        <a:ea typeface="+mj-ea"/>
                      </a:endParaRPr>
                    </a:p>
                  </a:txBody>
                  <a:tcPr marL="91443" marR="914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r>
                        <a:rPr kumimoji="1" lang="ja-JP" altLang="en-US" sz="2000" b="1" dirty="0" smtClean="0">
                          <a:solidFill>
                            <a:schemeClr val="tx1"/>
                          </a:solidFill>
                          <a:latin typeface="+mj-ea"/>
                          <a:ea typeface="+mj-ea"/>
                        </a:rPr>
                        <a:t>約</a:t>
                      </a:r>
                      <a:r>
                        <a:rPr kumimoji="1" lang="en-US" altLang="ja-JP" sz="2000" b="1" dirty="0" smtClean="0">
                          <a:solidFill>
                            <a:schemeClr val="tx1"/>
                          </a:solidFill>
                          <a:latin typeface="+mj-ea"/>
                          <a:ea typeface="+mj-ea"/>
                        </a:rPr>
                        <a:t>15</a:t>
                      </a:r>
                      <a:r>
                        <a:rPr kumimoji="1" lang="ja-JP" altLang="en-US" sz="2000" b="1" dirty="0" smtClean="0">
                          <a:solidFill>
                            <a:schemeClr val="tx1"/>
                          </a:solidFill>
                          <a:latin typeface="+mj-ea"/>
                          <a:ea typeface="+mj-ea"/>
                        </a:rPr>
                        <a:t>％</a:t>
                      </a:r>
                      <a:endParaRPr kumimoji="1" lang="ja-JP" altLang="en-US" sz="2000" b="1" dirty="0">
                        <a:solidFill>
                          <a:schemeClr val="tx1"/>
                        </a:solidFill>
                        <a:latin typeface="+mj-ea"/>
                        <a:ea typeface="+mj-ea"/>
                      </a:endParaRPr>
                    </a:p>
                  </a:txBody>
                  <a:tcPr marL="91443" marR="914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vMerge="1">
                  <a:txBody>
                    <a:bodyPr/>
                    <a:lstStyle/>
                    <a:p>
                      <a:pPr algn="ctr"/>
                      <a:endParaRPr kumimoji="1" lang="ja-JP" altLang="en-US"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2000" b="1" dirty="0" smtClean="0">
                          <a:solidFill>
                            <a:schemeClr val="tx1"/>
                          </a:solidFill>
                          <a:latin typeface="+mj-ea"/>
                          <a:ea typeface="+mj-ea"/>
                        </a:rPr>
                        <a:t>▲</a:t>
                      </a:r>
                      <a:r>
                        <a:rPr kumimoji="1" lang="en-US" altLang="ja-JP" sz="2000" b="1" dirty="0" smtClean="0">
                          <a:solidFill>
                            <a:schemeClr val="tx1"/>
                          </a:solidFill>
                          <a:latin typeface="+mj-ea"/>
                          <a:ea typeface="+mj-ea"/>
                        </a:rPr>
                        <a:t>8</a:t>
                      </a:r>
                      <a:r>
                        <a:rPr kumimoji="1" lang="ja-JP" altLang="en-US" sz="2000" b="1" dirty="0" smtClean="0">
                          <a:solidFill>
                            <a:schemeClr val="tx1"/>
                          </a:solidFill>
                          <a:latin typeface="+mj-ea"/>
                          <a:ea typeface="+mj-ea"/>
                        </a:rPr>
                        <a:t>％</a:t>
                      </a:r>
                      <a:endParaRPr kumimoji="1" lang="ja-JP" altLang="en-US" sz="2000" b="1" dirty="0">
                        <a:solidFill>
                          <a:schemeClr val="tx1"/>
                        </a:solidFill>
                        <a:latin typeface="+mj-ea"/>
                        <a:ea typeface="+mj-ea"/>
                      </a:endParaRPr>
                    </a:p>
                  </a:txBody>
                  <a:tcPr marL="91443" marR="914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r>
              <a:tr h="1339009">
                <a:tc>
                  <a:txBody>
                    <a:bodyPr/>
                    <a:lstStyle/>
                    <a:p>
                      <a:pPr algn="ctr"/>
                      <a:r>
                        <a:rPr kumimoji="1" lang="ja-JP" altLang="en-US" sz="2000" b="1" dirty="0" smtClean="0">
                          <a:solidFill>
                            <a:schemeClr val="tx1"/>
                          </a:solidFill>
                          <a:latin typeface="+mj-ea"/>
                          <a:ea typeface="+mj-ea"/>
                        </a:rPr>
                        <a:t>選択肢</a:t>
                      </a:r>
                      <a:r>
                        <a:rPr kumimoji="1" lang="en-US" altLang="ja-JP" sz="2000" b="1" dirty="0" smtClean="0">
                          <a:solidFill>
                            <a:schemeClr val="tx1"/>
                          </a:solidFill>
                          <a:latin typeface="+mj-ea"/>
                          <a:ea typeface="+mj-ea"/>
                        </a:rPr>
                        <a:t>(3)</a:t>
                      </a:r>
                      <a:endParaRPr kumimoji="1" lang="ja-JP" altLang="en-US" sz="2000" b="1" dirty="0">
                        <a:solidFill>
                          <a:schemeClr val="tx1"/>
                        </a:solidFill>
                        <a:latin typeface="+mj-ea"/>
                        <a:ea typeface="+mj-ea"/>
                      </a:endParaRPr>
                    </a:p>
                  </a:txBody>
                  <a:tcPr marL="91443" marR="914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kumimoji="1" lang="ja-JP" altLang="en-US" sz="2000" b="1" dirty="0" smtClean="0">
                          <a:solidFill>
                            <a:schemeClr val="tx1"/>
                          </a:solidFill>
                          <a:latin typeface="+mj-ea"/>
                          <a:ea typeface="+mj-ea"/>
                        </a:rPr>
                        <a:t>約</a:t>
                      </a:r>
                      <a:r>
                        <a:rPr kumimoji="1" lang="en-US" altLang="ja-JP" sz="2000" b="1" dirty="0" smtClean="0">
                          <a:solidFill>
                            <a:schemeClr val="tx1"/>
                          </a:solidFill>
                          <a:latin typeface="+mj-ea"/>
                          <a:ea typeface="+mj-ea"/>
                        </a:rPr>
                        <a:t>20</a:t>
                      </a:r>
                      <a:r>
                        <a:rPr kumimoji="1" lang="ja-JP" altLang="en-US" sz="2000" b="1" dirty="0" smtClean="0">
                          <a:solidFill>
                            <a:schemeClr val="tx1"/>
                          </a:solidFill>
                          <a:latin typeface="+mj-ea"/>
                          <a:ea typeface="+mj-ea"/>
                        </a:rPr>
                        <a:t>％～</a:t>
                      </a:r>
                      <a:endParaRPr kumimoji="1" lang="en-US" altLang="ja-JP" sz="2000" b="1" dirty="0" smtClean="0">
                        <a:solidFill>
                          <a:schemeClr val="tx1"/>
                        </a:solidFill>
                        <a:latin typeface="+mj-ea"/>
                        <a:ea typeface="+mj-ea"/>
                      </a:endParaRPr>
                    </a:p>
                    <a:p>
                      <a:pPr algn="l"/>
                      <a:r>
                        <a:rPr kumimoji="1" lang="ja-JP" altLang="en-US" sz="2000" b="1" dirty="0" smtClean="0">
                          <a:solidFill>
                            <a:schemeClr val="tx1"/>
                          </a:solidFill>
                          <a:latin typeface="+mj-ea"/>
                          <a:ea typeface="+mj-ea"/>
                        </a:rPr>
                        <a:t>　 約</a:t>
                      </a:r>
                      <a:r>
                        <a:rPr kumimoji="1" lang="en-US" altLang="ja-JP" sz="2000" b="1" dirty="0" smtClean="0">
                          <a:solidFill>
                            <a:schemeClr val="tx1"/>
                          </a:solidFill>
                          <a:latin typeface="+mj-ea"/>
                          <a:ea typeface="+mj-ea"/>
                        </a:rPr>
                        <a:t>25</a:t>
                      </a:r>
                      <a:r>
                        <a:rPr kumimoji="1" lang="ja-JP" altLang="en-US" sz="2000" b="1" dirty="0" smtClean="0">
                          <a:solidFill>
                            <a:schemeClr val="tx1"/>
                          </a:solidFill>
                          <a:latin typeface="+mj-ea"/>
                          <a:ea typeface="+mj-ea"/>
                        </a:rPr>
                        <a:t>％</a:t>
                      </a:r>
                      <a:endParaRPr kumimoji="1" lang="ja-JP" altLang="en-US" sz="2000" b="1" dirty="0">
                        <a:solidFill>
                          <a:schemeClr val="tx1"/>
                        </a:solidFill>
                        <a:latin typeface="+mj-ea"/>
                        <a:ea typeface="+mj-ea"/>
                      </a:endParaRPr>
                    </a:p>
                  </a:txBody>
                  <a:tcPr marL="91443" marR="914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kumimoji="1" lang="ja-JP" altLang="en-US" sz="2000" b="1" dirty="0" smtClean="0">
                          <a:solidFill>
                            <a:schemeClr val="tx1"/>
                          </a:solidFill>
                          <a:latin typeface="+mj-ea"/>
                          <a:ea typeface="+mj-ea"/>
                        </a:rPr>
                        <a:t>約</a:t>
                      </a:r>
                      <a:r>
                        <a:rPr kumimoji="1" lang="en-US" altLang="ja-JP" sz="2000" b="1" dirty="0" smtClean="0">
                          <a:solidFill>
                            <a:schemeClr val="tx1"/>
                          </a:solidFill>
                          <a:latin typeface="+mj-ea"/>
                          <a:ea typeface="+mj-ea"/>
                        </a:rPr>
                        <a:t>25</a:t>
                      </a:r>
                      <a:r>
                        <a:rPr kumimoji="1" lang="ja-JP" altLang="en-US" sz="2000" b="1" dirty="0" smtClean="0">
                          <a:solidFill>
                            <a:schemeClr val="tx1"/>
                          </a:solidFill>
                          <a:latin typeface="+mj-ea"/>
                          <a:ea typeface="+mj-ea"/>
                        </a:rPr>
                        <a:t>％～</a:t>
                      </a:r>
                      <a:endParaRPr kumimoji="1" lang="en-US" altLang="ja-JP" sz="2000" b="1" dirty="0" smtClean="0">
                        <a:solidFill>
                          <a:schemeClr val="tx1"/>
                        </a:solidFill>
                        <a:latin typeface="+mj-ea"/>
                        <a:ea typeface="+mj-ea"/>
                      </a:endParaRPr>
                    </a:p>
                    <a:p>
                      <a:pPr algn="l"/>
                      <a:r>
                        <a:rPr kumimoji="1" lang="ja-JP" altLang="en-US" sz="2000" b="1" dirty="0" smtClean="0">
                          <a:solidFill>
                            <a:schemeClr val="tx1"/>
                          </a:solidFill>
                          <a:latin typeface="+mj-ea"/>
                          <a:ea typeface="+mj-ea"/>
                        </a:rPr>
                        <a:t>　　約</a:t>
                      </a:r>
                      <a:r>
                        <a:rPr kumimoji="1" lang="en-US" altLang="ja-JP" sz="2000" b="1" dirty="0" smtClean="0">
                          <a:solidFill>
                            <a:schemeClr val="tx1"/>
                          </a:solidFill>
                          <a:latin typeface="+mj-ea"/>
                          <a:ea typeface="+mj-ea"/>
                        </a:rPr>
                        <a:t>30</a:t>
                      </a:r>
                      <a:r>
                        <a:rPr kumimoji="1" lang="ja-JP" altLang="en-US" sz="2000" b="1" dirty="0" smtClean="0">
                          <a:solidFill>
                            <a:schemeClr val="tx1"/>
                          </a:solidFill>
                          <a:latin typeface="+mj-ea"/>
                          <a:ea typeface="+mj-ea"/>
                        </a:rPr>
                        <a:t>％</a:t>
                      </a:r>
                      <a:endParaRPr kumimoji="1" lang="ja-JP" altLang="en-US" sz="2000" b="1" dirty="0">
                        <a:solidFill>
                          <a:schemeClr val="tx1"/>
                        </a:solidFill>
                        <a:latin typeface="+mj-ea"/>
                        <a:ea typeface="+mj-ea"/>
                      </a:endParaRPr>
                    </a:p>
                  </a:txBody>
                  <a:tcPr marL="91443" marR="914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2000" b="1" dirty="0" smtClean="0">
                          <a:solidFill>
                            <a:schemeClr val="tx1"/>
                          </a:solidFill>
                          <a:latin typeface="+mj-ea"/>
                          <a:ea typeface="+mj-ea"/>
                        </a:rPr>
                        <a:t>約</a:t>
                      </a:r>
                      <a:r>
                        <a:rPr kumimoji="1" lang="en-US" altLang="ja-JP" sz="2000" b="1" dirty="0" smtClean="0">
                          <a:solidFill>
                            <a:schemeClr val="tx1"/>
                          </a:solidFill>
                          <a:latin typeface="+mj-ea"/>
                          <a:ea typeface="+mj-ea"/>
                        </a:rPr>
                        <a:t>35</a:t>
                      </a:r>
                      <a:r>
                        <a:rPr kumimoji="1" lang="ja-JP" altLang="en-US" sz="2000" b="1" dirty="0" smtClean="0">
                          <a:solidFill>
                            <a:schemeClr val="tx1"/>
                          </a:solidFill>
                          <a:latin typeface="+mj-ea"/>
                          <a:ea typeface="+mj-ea"/>
                        </a:rPr>
                        <a:t>％</a:t>
                      </a:r>
                      <a:endParaRPr kumimoji="1" lang="ja-JP" altLang="en-US" sz="2000" b="1" dirty="0">
                        <a:solidFill>
                          <a:schemeClr val="tx1"/>
                        </a:solidFill>
                        <a:latin typeface="+mj-ea"/>
                        <a:ea typeface="+mj-ea"/>
                      </a:endParaRPr>
                    </a:p>
                  </a:txBody>
                  <a:tcPr marL="91443" marR="914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2000" b="1" dirty="0" smtClean="0">
                          <a:solidFill>
                            <a:schemeClr val="tx1"/>
                          </a:solidFill>
                          <a:latin typeface="+mj-ea"/>
                          <a:ea typeface="+mj-ea"/>
                        </a:rPr>
                        <a:t>約</a:t>
                      </a:r>
                      <a:r>
                        <a:rPr kumimoji="1" lang="en-US" altLang="ja-JP" sz="2000" b="1" dirty="0" smtClean="0">
                          <a:solidFill>
                            <a:schemeClr val="tx1"/>
                          </a:solidFill>
                          <a:latin typeface="+mj-ea"/>
                          <a:ea typeface="+mj-ea"/>
                        </a:rPr>
                        <a:t>15</a:t>
                      </a:r>
                      <a:r>
                        <a:rPr kumimoji="1" lang="ja-JP" altLang="en-US" sz="2000" b="1" dirty="0" smtClean="0">
                          <a:solidFill>
                            <a:schemeClr val="tx1"/>
                          </a:solidFill>
                          <a:latin typeface="+mj-ea"/>
                          <a:ea typeface="+mj-ea"/>
                        </a:rPr>
                        <a:t>％</a:t>
                      </a:r>
                      <a:endParaRPr kumimoji="1" lang="ja-JP" altLang="en-US" sz="2000" b="1" dirty="0">
                        <a:solidFill>
                          <a:schemeClr val="tx1"/>
                        </a:solidFill>
                        <a:latin typeface="+mj-ea"/>
                        <a:ea typeface="+mj-ea"/>
                      </a:endParaRPr>
                    </a:p>
                  </a:txBody>
                  <a:tcPr marL="91443" marR="914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2000" b="1" dirty="0" smtClean="0">
                          <a:solidFill>
                            <a:schemeClr val="tx1"/>
                          </a:solidFill>
                          <a:latin typeface="+mj-ea"/>
                          <a:ea typeface="+mj-ea"/>
                        </a:rPr>
                        <a:t>(</a:t>
                      </a:r>
                      <a:r>
                        <a:rPr kumimoji="1" lang="ja-JP" altLang="en-US" sz="2000" b="1" dirty="0" smtClean="0">
                          <a:solidFill>
                            <a:schemeClr val="tx1"/>
                          </a:solidFill>
                          <a:latin typeface="+mj-ea"/>
                          <a:ea typeface="+mj-ea"/>
                        </a:rPr>
                        <a:t>節電</a:t>
                      </a:r>
                      <a:endParaRPr kumimoji="1" lang="en-US" altLang="ja-JP" sz="2000" b="1" dirty="0" smtClean="0">
                        <a:solidFill>
                          <a:schemeClr val="tx1"/>
                        </a:solidFill>
                        <a:latin typeface="+mj-ea"/>
                        <a:ea typeface="+mj-ea"/>
                      </a:endParaRPr>
                    </a:p>
                    <a:p>
                      <a:pPr algn="ctr"/>
                      <a:r>
                        <a:rPr kumimoji="1" lang="ja-JP" altLang="en-US" sz="2000" b="1" dirty="0" smtClean="0">
                          <a:solidFill>
                            <a:schemeClr val="tx1"/>
                          </a:solidFill>
                          <a:latin typeface="+mj-ea"/>
                          <a:ea typeface="+mj-ea"/>
                        </a:rPr>
                        <a:t>▲約</a:t>
                      </a:r>
                      <a:r>
                        <a:rPr kumimoji="1" lang="en-US" altLang="ja-JP" sz="2000" b="1" dirty="0" smtClean="0">
                          <a:solidFill>
                            <a:schemeClr val="tx1"/>
                          </a:solidFill>
                          <a:latin typeface="+mj-ea"/>
                          <a:ea typeface="+mj-ea"/>
                        </a:rPr>
                        <a:t>1</a:t>
                      </a:r>
                      <a:r>
                        <a:rPr kumimoji="1" lang="ja-JP" altLang="en-US" sz="2000" b="1" dirty="0" smtClean="0">
                          <a:solidFill>
                            <a:schemeClr val="tx1"/>
                          </a:solidFill>
                          <a:latin typeface="+mj-ea"/>
                          <a:ea typeface="+mj-ea"/>
                        </a:rPr>
                        <a:t>割</a:t>
                      </a:r>
                      <a:r>
                        <a:rPr kumimoji="1" lang="en-US" altLang="ja-JP" sz="2000" b="1" dirty="0" smtClean="0">
                          <a:solidFill>
                            <a:schemeClr val="tx1"/>
                          </a:solidFill>
                          <a:latin typeface="+mj-ea"/>
                          <a:ea typeface="+mj-ea"/>
                        </a:rPr>
                        <a:t>)</a:t>
                      </a:r>
                      <a:endParaRPr kumimoji="1" lang="ja-JP" altLang="en-US" sz="2000" b="1" dirty="0">
                        <a:solidFill>
                          <a:schemeClr val="tx1"/>
                        </a:solidFill>
                        <a:latin typeface="+mj-ea"/>
                        <a:ea typeface="+mj-ea"/>
                      </a:endParaRPr>
                    </a:p>
                  </a:txBody>
                  <a:tcPr marL="91443" marR="914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a:txBody>
                    <a:bodyPr/>
                    <a:lstStyle/>
                    <a:p>
                      <a:pPr algn="ctr"/>
                      <a:r>
                        <a:rPr kumimoji="1" lang="ja-JP" altLang="en-US" sz="2000" b="1" dirty="0" smtClean="0">
                          <a:solidFill>
                            <a:schemeClr val="tx1"/>
                          </a:solidFill>
                          <a:latin typeface="+mj-ea"/>
                          <a:ea typeface="+mj-ea"/>
                        </a:rPr>
                        <a:t>▲</a:t>
                      </a:r>
                      <a:r>
                        <a:rPr kumimoji="1" lang="en-US" altLang="ja-JP" sz="2000" b="1" dirty="0" smtClean="0">
                          <a:solidFill>
                            <a:schemeClr val="tx1"/>
                          </a:solidFill>
                          <a:latin typeface="+mj-ea"/>
                          <a:ea typeface="+mj-ea"/>
                        </a:rPr>
                        <a:t>15</a:t>
                      </a:r>
                      <a:r>
                        <a:rPr kumimoji="1" lang="ja-JP" altLang="en-US" sz="2000" b="1" dirty="0" smtClean="0">
                          <a:solidFill>
                            <a:schemeClr val="tx1"/>
                          </a:solidFill>
                          <a:latin typeface="+mj-ea"/>
                          <a:ea typeface="+mj-ea"/>
                        </a:rPr>
                        <a:t>％</a:t>
                      </a:r>
                      <a:endParaRPr kumimoji="1" lang="ja-JP" altLang="en-US" sz="2000" b="1" dirty="0">
                        <a:solidFill>
                          <a:schemeClr val="tx1"/>
                        </a:solidFill>
                        <a:latin typeface="+mj-ea"/>
                        <a:ea typeface="+mj-ea"/>
                      </a:endParaRPr>
                    </a:p>
                  </a:txBody>
                  <a:tcPr marL="91443" marR="914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026582">
                <a:tc>
                  <a:txBody>
                    <a:bodyPr/>
                    <a:lstStyle/>
                    <a:p>
                      <a:r>
                        <a:rPr kumimoji="1" lang="ja-JP" altLang="en-US" sz="2000" b="1" dirty="0" smtClean="0">
                          <a:solidFill>
                            <a:schemeClr val="tx1"/>
                          </a:solidFill>
                          <a:latin typeface="+mj-ea"/>
                          <a:ea typeface="+mj-ea"/>
                        </a:rPr>
                        <a:t>現行計画</a:t>
                      </a:r>
                      <a:endParaRPr kumimoji="1" lang="en-US" altLang="ja-JP" sz="2000" b="1" dirty="0" smtClean="0">
                        <a:solidFill>
                          <a:schemeClr val="tx1"/>
                        </a:solidFill>
                        <a:latin typeface="+mj-ea"/>
                        <a:ea typeface="+mj-ea"/>
                      </a:endParaRPr>
                    </a:p>
                    <a:p>
                      <a:r>
                        <a:rPr kumimoji="1" lang="en-US" altLang="ja-JP" sz="2000" b="1" dirty="0" smtClean="0">
                          <a:solidFill>
                            <a:schemeClr val="tx1"/>
                          </a:solidFill>
                          <a:latin typeface="+mj-ea"/>
                          <a:ea typeface="+mj-ea"/>
                        </a:rPr>
                        <a:t>(2010</a:t>
                      </a:r>
                      <a:r>
                        <a:rPr kumimoji="1" lang="ja-JP" altLang="en-US" sz="2000" b="1" dirty="0" smtClean="0">
                          <a:solidFill>
                            <a:schemeClr val="tx1"/>
                          </a:solidFill>
                          <a:latin typeface="+mj-ea"/>
                          <a:ea typeface="+mj-ea"/>
                        </a:rPr>
                        <a:t>策定</a:t>
                      </a:r>
                      <a:r>
                        <a:rPr kumimoji="1" lang="en-US" altLang="ja-JP" sz="2000" b="1" dirty="0" smtClean="0">
                          <a:solidFill>
                            <a:schemeClr val="tx1"/>
                          </a:solidFill>
                          <a:latin typeface="+mj-ea"/>
                          <a:ea typeface="+mj-ea"/>
                        </a:rPr>
                        <a:t>)</a:t>
                      </a:r>
                      <a:endParaRPr kumimoji="1" lang="ja-JP" altLang="en-US" sz="2000" b="1" dirty="0">
                        <a:solidFill>
                          <a:schemeClr val="tx1"/>
                        </a:solidFill>
                        <a:latin typeface="+mj-ea"/>
                        <a:ea typeface="+mj-ea"/>
                      </a:endParaRPr>
                    </a:p>
                  </a:txBody>
                  <a:tcPr marL="91443" marR="914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2000" b="1" dirty="0" smtClean="0">
                          <a:solidFill>
                            <a:schemeClr val="tx1"/>
                          </a:solidFill>
                          <a:latin typeface="+mj-ea"/>
                          <a:ea typeface="+mj-ea"/>
                        </a:rPr>
                        <a:t>45</a:t>
                      </a:r>
                      <a:r>
                        <a:rPr kumimoji="1" lang="ja-JP" altLang="en-US" sz="2000" b="1" dirty="0" smtClean="0">
                          <a:solidFill>
                            <a:schemeClr val="tx1"/>
                          </a:solidFill>
                          <a:latin typeface="+mj-ea"/>
                          <a:ea typeface="+mj-ea"/>
                        </a:rPr>
                        <a:t>％</a:t>
                      </a:r>
                      <a:endParaRPr kumimoji="1" lang="ja-JP" altLang="en-US" sz="2000" b="1" dirty="0">
                        <a:solidFill>
                          <a:schemeClr val="tx1"/>
                        </a:solidFill>
                        <a:latin typeface="+mj-ea"/>
                        <a:ea typeface="+mj-ea"/>
                      </a:endParaRPr>
                    </a:p>
                  </a:txBody>
                  <a:tcPr marL="91443" marR="914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2000" b="1" dirty="0" smtClean="0">
                          <a:solidFill>
                            <a:schemeClr val="tx1"/>
                          </a:solidFill>
                          <a:latin typeface="+mj-ea"/>
                          <a:ea typeface="+mj-ea"/>
                        </a:rPr>
                        <a:t>20</a:t>
                      </a:r>
                      <a:r>
                        <a:rPr kumimoji="1" lang="ja-JP" altLang="en-US" sz="2000" b="1" dirty="0" smtClean="0">
                          <a:solidFill>
                            <a:schemeClr val="tx1"/>
                          </a:solidFill>
                          <a:latin typeface="+mj-ea"/>
                          <a:ea typeface="+mj-ea"/>
                        </a:rPr>
                        <a:t>％</a:t>
                      </a:r>
                      <a:endParaRPr kumimoji="1" lang="ja-JP" altLang="en-US" sz="2000" b="1" dirty="0">
                        <a:solidFill>
                          <a:schemeClr val="tx1"/>
                        </a:solidFill>
                        <a:latin typeface="+mj-ea"/>
                        <a:ea typeface="+mj-ea"/>
                      </a:endParaRPr>
                    </a:p>
                  </a:txBody>
                  <a:tcPr marL="91443" marR="914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2000" b="1" dirty="0" smtClean="0">
                          <a:solidFill>
                            <a:schemeClr val="tx1"/>
                          </a:solidFill>
                          <a:latin typeface="+mj-ea"/>
                          <a:ea typeface="+mj-ea"/>
                        </a:rPr>
                        <a:t>27</a:t>
                      </a:r>
                      <a:r>
                        <a:rPr kumimoji="1" lang="ja-JP" altLang="en-US" sz="2000" b="1" dirty="0" smtClean="0">
                          <a:solidFill>
                            <a:schemeClr val="tx1"/>
                          </a:solidFill>
                          <a:latin typeface="+mj-ea"/>
                          <a:ea typeface="+mj-ea"/>
                        </a:rPr>
                        <a:t>％</a:t>
                      </a:r>
                      <a:endParaRPr kumimoji="1" lang="ja-JP" altLang="en-US" sz="2000" b="1" dirty="0">
                        <a:solidFill>
                          <a:schemeClr val="tx1"/>
                        </a:solidFill>
                        <a:latin typeface="+mj-ea"/>
                        <a:ea typeface="+mj-ea"/>
                      </a:endParaRPr>
                    </a:p>
                  </a:txBody>
                  <a:tcPr marL="91443" marR="914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2000" b="1" dirty="0" smtClean="0">
                          <a:solidFill>
                            <a:schemeClr val="tx1"/>
                          </a:solidFill>
                          <a:latin typeface="+mj-ea"/>
                          <a:ea typeface="+mj-ea"/>
                        </a:rPr>
                        <a:t>8</a:t>
                      </a:r>
                      <a:r>
                        <a:rPr kumimoji="1" lang="ja-JP" altLang="en-US" sz="2000" b="1" dirty="0" smtClean="0">
                          <a:solidFill>
                            <a:schemeClr val="tx1"/>
                          </a:solidFill>
                          <a:latin typeface="+mj-ea"/>
                          <a:ea typeface="+mj-ea"/>
                        </a:rPr>
                        <a:t>％</a:t>
                      </a:r>
                      <a:endParaRPr kumimoji="1" lang="ja-JP" altLang="en-US" sz="2000" b="1" dirty="0">
                        <a:solidFill>
                          <a:schemeClr val="tx1"/>
                        </a:solidFill>
                        <a:latin typeface="+mj-ea"/>
                        <a:ea typeface="+mj-ea"/>
                      </a:endParaRPr>
                    </a:p>
                  </a:txBody>
                  <a:tcPr marL="91443" marR="914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2000" b="1" dirty="0" smtClean="0">
                          <a:solidFill>
                            <a:schemeClr val="tx1"/>
                          </a:solidFill>
                          <a:latin typeface="+mj-ea"/>
                          <a:ea typeface="+mj-ea"/>
                        </a:rPr>
                        <a:t>－</a:t>
                      </a:r>
                      <a:endParaRPr kumimoji="1" lang="ja-JP" altLang="en-US" sz="2000" b="1" dirty="0">
                        <a:solidFill>
                          <a:schemeClr val="tx1"/>
                        </a:solidFill>
                        <a:latin typeface="+mj-ea"/>
                        <a:ea typeface="+mj-ea"/>
                      </a:endParaRPr>
                    </a:p>
                  </a:txBody>
                  <a:tcPr marL="91443" marR="914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2000" b="1" dirty="0" smtClean="0">
                          <a:solidFill>
                            <a:schemeClr val="tx1"/>
                          </a:solidFill>
                          <a:latin typeface="+mj-ea"/>
                          <a:ea typeface="+mj-ea"/>
                        </a:rPr>
                        <a:t>▲</a:t>
                      </a:r>
                      <a:r>
                        <a:rPr kumimoji="1" lang="en-US" altLang="ja-JP" sz="2000" b="1" dirty="0" smtClean="0">
                          <a:solidFill>
                            <a:schemeClr val="tx1"/>
                          </a:solidFill>
                          <a:latin typeface="+mj-ea"/>
                          <a:ea typeface="+mj-ea"/>
                        </a:rPr>
                        <a:t>27</a:t>
                      </a:r>
                      <a:r>
                        <a:rPr kumimoji="1" lang="ja-JP" altLang="en-US" sz="2000" b="1" dirty="0" smtClean="0">
                          <a:solidFill>
                            <a:schemeClr val="tx1"/>
                          </a:solidFill>
                          <a:latin typeface="+mj-ea"/>
                          <a:ea typeface="+mj-ea"/>
                        </a:rPr>
                        <a:t>％</a:t>
                      </a:r>
                      <a:endParaRPr kumimoji="1" lang="ja-JP" altLang="en-US" sz="2000" b="1" dirty="0">
                        <a:solidFill>
                          <a:schemeClr val="tx1"/>
                        </a:solidFill>
                        <a:latin typeface="+mj-ea"/>
                        <a:ea typeface="+mj-ea"/>
                      </a:endParaRPr>
                    </a:p>
                  </a:txBody>
                  <a:tcPr marL="91443" marR="914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770250">
                <a:tc>
                  <a:txBody>
                    <a:bodyPr/>
                    <a:lstStyle/>
                    <a:p>
                      <a:r>
                        <a:rPr kumimoji="1" lang="en-US" altLang="ja-JP" sz="2000" b="1" dirty="0" smtClean="0">
                          <a:solidFill>
                            <a:schemeClr val="tx1"/>
                          </a:solidFill>
                          <a:latin typeface="+mj-ea"/>
                          <a:ea typeface="+mj-ea"/>
                        </a:rPr>
                        <a:t>2010</a:t>
                      </a:r>
                      <a:r>
                        <a:rPr kumimoji="1" lang="ja-JP" altLang="en-US" sz="2000" b="1" dirty="0" smtClean="0">
                          <a:solidFill>
                            <a:schemeClr val="tx1"/>
                          </a:solidFill>
                          <a:latin typeface="+mj-ea"/>
                          <a:ea typeface="+mj-ea"/>
                        </a:rPr>
                        <a:t>年度</a:t>
                      </a:r>
                      <a:endParaRPr kumimoji="1" lang="ja-JP" altLang="en-US" sz="2000" b="1" dirty="0">
                        <a:solidFill>
                          <a:schemeClr val="tx1"/>
                        </a:solidFill>
                        <a:latin typeface="+mj-ea"/>
                        <a:ea typeface="+mj-ea"/>
                      </a:endParaRPr>
                    </a:p>
                  </a:txBody>
                  <a:tcPr marL="91443" marR="914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r>
                        <a:rPr kumimoji="1" lang="en-US" altLang="ja-JP" sz="2000" b="1" dirty="0" smtClean="0">
                          <a:solidFill>
                            <a:schemeClr val="tx1"/>
                          </a:solidFill>
                          <a:latin typeface="+mj-ea"/>
                          <a:ea typeface="+mj-ea"/>
                        </a:rPr>
                        <a:t>26</a:t>
                      </a:r>
                      <a:r>
                        <a:rPr kumimoji="1" lang="ja-JP" altLang="en-US" sz="2000" b="1" dirty="0" smtClean="0">
                          <a:solidFill>
                            <a:schemeClr val="tx1"/>
                          </a:solidFill>
                          <a:latin typeface="+mj-ea"/>
                          <a:ea typeface="+mj-ea"/>
                        </a:rPr>
                        <a:t>％</a:t>
                      </a:r>
                      <a:endParaRPr kumimoji="1" lang="ja-JP" altLang="en-US" sz="2000" b="1" dirty="0">
                        <a:solidFill>
                          <a:schemeClr val="tx1"/>
                        </a:solidFill>
                        <a:latin typeface="+mj-ea"/>
                        <a:ea typeface="+mj-ea"/>
                      </a:endParaRPr>
                    </a:p>
                  </a:txBody>
                  <a:tcPr marL="91443" marR="914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r>
                        <a:rPr kumimoji="1" lang="en-US" altLang="ja-JP" sz="2000" b="1" dirty="0" smtClean="0">
                          <a:solidFill>
                            <a:schemeClr val="tx1"/>
                          </a:solidFill>
                          <a:latin typeface="+mj-ea"/>
                          <a:ea typeface="+mj-ea"/>
                        </a:rPr>
                        <a:t>11</a:t>
                      </a:r>
                      <a:r>
                        <a:rPr kumimoji="1" lang="ja-JP" altLang="en-US" sz="2000" b="1" dirty="0" smtClean="0">
                          <a:solidFill>
                            <a:schemeClr val="tx1"/>
                          </a:solidFill>
                          <a:latin typeface="+mj-ea"/>
                          <a:ea typeface="+mj-ea"/>
                        </a:rPr>
                        <a:t>％</a:t>
                      </a:r>
                      <a:endParaRPr kumimoji="1" lang="ja-JP" altLang="en-US" sz="2000" b="1" dirty="0">
                        <a:solidFill>
                          <a:schemeClr val="tx1"/>
                        </a:solidFill>
                        <a:latin typeface="+mj-ea"/>
                        <a:ea typeface="+mj-ea"/>
                      </a:endParaRPr>
                    </a:p>
                  </a:txBody>
                  <a:tcPr marL="91443" marR="914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r>
                        <a:rPr kumimoji="1" lang="en-US" altLang="ja-JP" sz="2000" b="1" dirty="0" smtClean="0">
                          <a:solidFill>
                            <a:schemeClr val="tx1"/>
                          </a:solidFill>
                          <a:latin typeface="+mj-ea"/>
                          <a:ea typeface="+mj-ea"/>
                        </a:rPr>
                        <a:t>60</a:t>
                      </a:r>
                      <a:r>
                        <a:rPr kumimoji="1" lang="ja-JP" altLang="en-US" sz="2000" b="1" dirty="0" smtClean="0">
                          <a:solidFill>
                            <a:schemeClr val="tx1"/>
                          </a:solidFill>
                          <a:latin typeface="+mj-ea"/>
                          <a:ea typeface="+mj-ea"/>
                        </a:rPr>
                        <a:t>％</a:t>
                      </a:r>
                      <a:endParaRPr kumimoji="1" lang="ja-JP" altLang="en-US" sz="2000" b="1" dirty="0">
                        <a:solidFill>
                          <a:schemeClr val="tx1"/>
                        </a:solidFill>
                        <a:latin typeface="+mj-ea"/>
                        <a:ea typeface="+mj-ea"/>
                      </a:endParaRPr>
                    </a:p>
                  </a:txBody>
                  <a:tcPr marL="91443" marR="914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r>
                        <a:rPr kumimoji="1" lang="en-US" altLang="ja-JP" sz="2000" b="1" dirty="0" smtClean="0">
                          <a:solidFill>
                            <a:schemeClr val="tx1"/>
                          </a:solidFill>
                          <a:latin typeface="+mj-ea"/>
                          <a:ea typeface="+mj-ea"/>
                        </a:rPr>
                        <a:t>3</a:t>
                      </a:r>
                      <a:r>
                        <a:rPr kumimoji="1" lang="ja-JP" altLang="en-US" sz="2000" b="1" dirty="0" smtClean="0">
                          <a:solidFill>
                            <a:schemeClr val="tx1"/>
                          </a:solidFill>
                          <a:latin typeface="+mj-ea"/>
                          <a:ea typeface="+mj-ea"/>
                        </a:rPr>
                        <a:t>％</a:t>
                      </a:r>
                      <a:endParaRPr kumimoji="1" lang="ja-JP" altLang="en-US" sz="2000" b="1" dirty="0">
                        <a:solidFill>
                          <a:schemeClr val="tx1"/>
                        </a:solidFill>
                        <a:latin typeface="+mj-ea"/>
                        <a:ea typeface="+mj-ea"/>
                      </a:endParaRPr>
                    </a:p>
                  </a:txBody>
                  <a:tcPr marL="91443" marR="914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r>
                        <a:rPr kumimoji="1" lang="ja-JP" altLang="en-US" sz="2000" b="1" dirty="0" smtClean="0">
                          <a:solidFill>
                            <a:schemeClr val="tx1"/>
                          </a:solidFill>
                          <a:latin typeface="+mj-ea"/>
                          <a:ea typeface="+mj-ea"/>
                        </a:rPr>
                        <a:t>－</a:t>
                      </a:r>
                      <a:endParaRPr kumimoji="1" lang="ja-JP" altLang="en-US" sz="2000" b="1" dirty="0">
                        <a:solidFill>
                          <a:schemeClr val="tx1"/>
                        </a:solidFill>
                        <a:latin typeface="+mj-ea"/>
                        <a:ea typeface="+mj-ea"/>
                      </a:endParaRPr>
                    </a:p>
                  </a:txBody>
                  <a:tcPr marL="91443" marR="914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r>
                        <a:rPr kumimoji="1" lang="ja-JP" altLang="en-US" sz="2000" b="1" dirty="0" smtClean="0">
                          <a:solidFill>
                            <a:schemeClr val="tx1"/>
                          </a:solidFill>
                          <a:latin typeface="+mj-ea"/>
                          <a:ea typeface="+mj-ea"/>
                        </a:rPr>
                        <a:t>＋</a:t>
                      </a:r>
                      <a:r>
                        <a:rPr kumimoji="1" lang="en-US" altLang="ja-JP" sz="2000" b="1" dirty="0" smtClean="0">
                          <a:solidFill>
                            <a:schemeClr val="tx1"/>
                          </a:solidFill>
                          <a:latin typeface="+mj-ea"/>
                          <a:ea typeface="+mj-ea"/>
                        </a:rPr>
                        <a:t>25</a:t>
                      </a:r>
                      <a:r>
                        <a:rPr kumimoji="1" lang="ja-JP" altLang="en-US" sz="2000" b="1" dirty="0" smtClean="0">
                          <a:solidFill>
                            <a:schemeClr val="tx1"/>
                          </a:solidFill>
                          <a:latin typeface="+mj-ea"/>
                          <a:ea typeface="+mj-ea"/>
                        </a:rPr>
                        <a:t>％</a:t>
                      </a:r>
                      <a:endParaRPr kumimoji="1" lang="ja-JP" altLang="en-US" sz="2000" b="1" dirty="0">
                        <a:solidFill>
                          <a:schemeClr val="tx1"/>
                        </a:solidFill>
                        <a:latin typeface="+mj-ea"/>
                        <a:ea typeface="+mj-ea"/>
                      </a:endParaRPr>
                    </a:p>
                  </a:txBody>
                  <a:tcPr marL="91443" marR="914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r>
            </a:tbl>
          </a:graphicData>
        </a:graphic>
      </p:graphicFrame>
      <p:sp>
        <p:nvSpPr>
          <p:cNvPr id="4" name="正方形/長方形 3"/>
          <p:cNvSpPr/>
          <p:nvPr/>
        </p:nvSpPr>
        <p:spPr>
          <a:xfrm>
            <a:off x="211280" y="317500"/>
            <a:ext cx="1223820" cy="431800"/>
          </a:xfrm>
          <a:prstGeom prst="rect">
            <a:avLst/>
          </a:prstGeom>
          <a:noFill/>
          <a:ln w="28575">
            <a:solidFill>
              <a:srgbClr val="170C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3234973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p:cNvGraphicFramePr>
            <a:graphicFrameLocks noGrp="1"/>
          </p:cNvGraphicFramePr>
          <p:nvPr>
            <p:extLst>
              <p:ext uri="{D42A27DB-BD31-4B8C-83A1-F6EECF244321}">
                <p14:modId xmlns:p14="http://schemas.microsoft.com/office/powerpoint/2010/main" val="2952439170"/>
              </p:ext>
            </p:extLst>
          </p:nvPr>
        </p:nvGraphicFramePr>
        <p:xfrm>
          <a:off x="203200" y="794133"/>
          <a:ext cx="11785600" cy="5592231"/>
        </p:xfrm>
        <a:graphic>
          <a:graphicData uri="http://schemas.openxmlformats.org/drawingml/2006/table">
            <a:tbl>
              <a:tblPr firstRow="1" bandRow="1">
                <a:tableStyleId>{1FECB4D8-DB02-4DC6-A0A2-4F2EBAE1DC90}</a:tableStyleId>
              </a:tblPr>
              <a:tblGrid>
                <a:gridCol w="2985872"/>
                <a:gridCol w="1646754"/>
                <a:gridCol w="2263474"/>
                <a:gridCol w="2573187"/>
                <a:gridCol w="2316313"/>
              </a:tblGrid>
              <a:tr h="621359">
                <a:tc>
                  <a:txBody>
                    <a:bodyPr/>
                    <a:lstStyle/>
                    <a:p>
                      <a:pPr algn="ctr"/>
                      <a:r>
                        <a:rPr kumimoji="1" lang="ja-JP" altLang="en-US" sz="2800" b="1" dirty="0" smtClean="0">
                          <a:latin typeface="+mn-ea"/>
                          <a:ea typeface="+mn-ea"/>
                        </a:rPr>
                        <a:t>地震</a:t>
                      </a:r>
                      <a:endParaRPr kumimoji="1" lang="ja-JP" altLang="en-US" sz="2800" b="1" dirty="0">
                        <a:latin typeface="+mn-ea"/>
                        <a:ea typeface="+mn-ea"/>
                      </a:endParaRPr>
                    </a:p>
                  </a:txBody>
                  <a:tcPr/>
                </a:tc>
                <a:tc>
                  <a:txBody>
                    <a:bodyPr/>
                    <a:lstStyle/>
                    <a:p>
                      <a:pPr algn="ctr"/>
                      <a:r>
                        <a:rPr kumimoji="1" lang="ja-JP" altLang="en-US" sz="2800" b="1" dirty="0" smtClean="0">
                          <a:latin typeface="+mn-ea"/>
                          <a:ea typeface="+mn-ea"/>
                        </a:rPr>
                        <a:t>発生年</a:t>
                      </a:r>
                      <a:endParaRPr kumimoji="1" lang="ja-JP" altLang="en-US" sz="2800" b="1" dirty="0">
                        <a:latin typeface="+mn-ea"/>
                        <a:ea typeface="+mn-ea"/>
                      </a:endParaRPr>
                    </a:p>
                  </a:txBody>
                  <a:tcPr/>
                </a:tc>
                <a:tc>
                  <a:txBody>
                    <a:bodyPr/>
                    <a:lstStyle/>
                    <a:p>
                      <a:pPr algn="ctr"/>
                      <a:r>
                        <a:rPr kumimoji="1" lang="ja-JP" altLang="en-US" sz="2800" b="1" dirty="0" smtClean="0">
                          <a:latin typeface="+mn-ea"/>
                          <a:ea typeface="+mn-ea"/>
                        </a:rPr>
                        <a:t>地震規模（</a:t>
                      </a:r>
                      <a:r>
                        <a:rPr kumimoji="1" lang="en-US" altLang="ja-JP" sz="2800" b="1" dirty="0" smtClean="0">
                          <a:latin typeface="+mn-ea"/>
                          <a:ea typeface="+mn-ea"/>
                        </a:rPr>
                        <a:t>M</a:t>
                      </a:r>
                      <a:r>
                        <a:rPr kumimoji="1" lang="ja-JP" altLang="en-US" sz="2800" b="1" dirty="0" smtClean="0">
                          <a:latin typeface="+mn-ea"/>
                          <a:ea typeface="+mn-ea"/>
                        </a:rPr>
                        <a:t>）</a:t>
                      </a:r>
                      <a:endParaRPr kumimoji="1" lang="ja-JP" altLang="en-US" sz="2800" b="1" dirty="0">
                        <a:latin typeface="+mn-ea"/>
                        <a:ea typeface="+mn-ea"/>
                      </a:endParaRPr>
                    </a:p>
                  </a:txBody>
                  <a:tcPr/>
                </a:tc>
                <a:tc>
                  <a:txBody>
                    <a:bodyPr/>
                    <a:lstStyle/>
                    <a:p>
                      <a:pPr algn="ctr"/>
                      <a:r>
                        <a:rPr kumimoji="1" lang="ja-JP" altLang="en-US" sz="2800" b="1" dirty="0" smtClean="0">
                          <a:latin typeface="+mn-ea"/>
                          <a:ea typeface="+mn-ea"/>
                        </a:rPr>
                        <a:t>犠牲、不明者数</a:t>
                      </a:r>
                      <a:endParaRPr kumimoji="1" lang="ja-JP" altLang="en-US" sz="2800" b="1" dirty="0">
                        <a:latin typeface="+mn-ea"/>
                        <a:ea typeface="+mn-ea"/>
                      </a:endParaRPr>
                    </a:p>
                  </a:txBody>
                  <a:tcPr/>
                </a:tc>
                <a:tc>
                  <a:txBody>
                    <a:bodyPr/>
                    <a:lstStyle/>
                    <a:p>
                      <a:pPr algn="ctr"/>
                      <a:r>
                        <a:rPr kumimoji="1" lang="ja-JP" altLang="en-US" sz="2800" b="1" dirty="0" smtClean="0">
                          <a:latin typeface="+mn-ea"/>
                          <a:ea typeface="+mn-ea"/>
                        </a:rPr>
                        <a:t>全半壊建物</a:t>
                      </a:r>
                      <a:endParaRPr kumimoji="1" lang="ja-JP" altLang="en-US" sz="2800" b="1" dirty="0">
                        <a:latin typeface="+mn-ea"/>
                        <a:ea typeface="+mn-ea"/>
                      </a:endParaRPr>
                    </a:p>
                  </a:txBody>
                  <a:tcPr/>
                </a:tc>
              </a:tr>
              <a:tr h="621359">
                <a:tc>
                  <a:txBody>
                    <a:bodyPr/>
                    <a:lstStyle/>
                    <a:p>
                      <a:r>
                        <a:rPr kumimoji="1" lang="ja-JP" altLang="en-US" sz="2800" b="1" dirty="0" smtClean="0">
                          <a:latin typeface="+mn-ea"/>
                          <a:ea typeface="+mn-ea"/>
                        </a:rPr>
                        <a:t>濃尾地震</a:t>
                      </a:r>
                      <a:endParaRPr kumimoji="1" lang="ja-JP" altLang="en-US" sz="2800" b="1" dirty="0">
                        <a:latin typeface="+mn-ea"/>
                        <a:ea typeface="+mn-ea"/>
                      </a:endParaRPr>
                    </a:p>
                  </a:txBody>
                  <a:tcPr/>
                </a:tc>
                <a:tc>
                  <a:txBody>
                    <a:bodyPr/>
                    <a:lstStyle/>
                    <a:p>
                      <a:pPr algn="ctr"/>
                      <a:r>
                        <a:rPr kumimoji="1" lang="en-US" altLang="ja-JP" sz="2800" b="1" dirty="0" smtClean="0">
                          <a:latin typeface="+mn-ea"/>
                          <a:ea typeface="+mn-ea"/>
                        </a:rPr>
                        <a:t>1891</a:t>
                      </a:r>
                      <a:endParaRPr kumimoji="1" lang="ja-JP" altLang="en-US" sz="2800" b="1" dirty="0">
                        <a:latin typeface="+mn-ea"/>
                        <a:ea typeface="+mn-ea"/>
                      </a:endParaRPr>
                    </a:p>
                  </a:txBody>
                  <a:tcPr/>
                </a:tc>
                <a:tc>
                  <a:txBody>
                    <a:bodyPr/>
                    <a:lstStyle/>
                    <a:p>
                      <a:pPr algn="ctr"/>
                      <a:r>
                        <a:rPr kumimoji="1" lang="en-US" altLang="ja-JP" sz="2800" b="1" dirty="0" smtClean="0">
                          <a:latin typeface="+mn-ea"/>
                          <a:ea typeface="+mn-ea"/>
                        </a:rPr>
                        <a:t>80.</a:t>
                      </a:r>
                      <a:endParaRPr kumimoji="1" lang="ja-JP" altLang="en-US" sz="2800" b="1" dirty="0">
                        <a:latin typeface="+mn-ea"/>
                        <a:ea typeface="+mn-ea"/>
                      </a:endParaRPr>
                    </a:p>
                  </a:txBody>
                  <a:tcPr/>
                </a:tc>
                <a:tc>
                  <a:txBody>
                    <a:bodyPr/>
                    <a:lstStyle/>
                    <a:p>
                      <a:pPr algn="r"/>
                      <a:r>
                        <a:rPr kumimoji="1" lang="en-US" altLang="ja-JP" sz="2800" b="1" dirty="0" smtClean="0">
                          <a:latin typeface="+mn-ea"/>
                          <a:ea typeface="+mn-ea"/>
                        </a:rPr>
                        <a:t>7,273</a:t>
                      </a:r>
                      <a:endParaRPr kumimoji="1" lang="ja-JP" altLang="en-US" sz="2800" b="1" dirty="0">
                        <a:latin typeface="+mn-ea"/>
                        <a:ea typeface="+mn-ea"/>
                      </a:endParaRPr>
                    </a:p>
                  </a:txBody>
                  <a:tcPr/>
                </a:tc>
                <a:tc>
                  <a:txBody>
                    <a:bodyPr/>
                    <a:lstStyle/>
                    <a:p>
                      <a:pPr algn="r"/>
                      <a:r>
                        <a:rPr kumimoji="1" lang="en-US" altLang="ja-JP" sz="2800" b="1" dirty="0" smtClean="0">
                          <a:latin typeface="+mn-ea"/>
                          <a:ea typeface="+mn-ea"/>
                        </a:rPr>
                        <a:t>142,172</a:t>
                      </a:r>
                      <a:endParaRPr kumimoji="1" lang="ja-JP" altLang="en-US" sz="2800" b="1" dirty="0">
                        <a:latin typeface="+mn-ea"/>
                        <a:ea typeface="+mn-ea"/>
                      </a:endParaRPr>
                    </a:p>
                  </a:txBody>
                  <a:tcPr/>
                </a:tc>
              </a:tr>
              <a:tr h="621359">
                <a:tc>
                  <a:txBody>
                    <a:bodyPr/>
                    <a:lstStyle/>
                    <a:p>
                      <a:r>
                        <a:rPr kumimoji="1" lang="ja-JP" altLang="en-US" sz="2800" b="1" dirty="0" smtClean="0">
                          <a:latin typeface="+mn-ea"/>
                          <a:ea typeface="+mn-ea"/>
                        </a:rPr>
                        <a:t>三陸地震</a:t>
                      </a:r>
                      <a:endParaRPr kumimoji="1" lang="ja-JP" altLang="en-US" sz="2800" b="1" dirty="0">
                        <a:latin typeface="+mn-ea"/>
                        <a:ea typeface="+mn-ea"/>
                      </a:endParaRPr>
                    </a:p>
                  </a:txBody>
                  <a:tcPr/>
                </a:tc>
                <a:tc>
                  <a:txBody>
                    <a:bodyPr/>
                    <a:lstStyle/>
                    <a:p>
                      <a:pPr algn="ctr"/>
                      <a:r>
                        <a:rPr kumimoji="1" lang="en-US" altLang="ja-JP" sz="2800" b="1" dirty="0" smtClean="0">
                          <a:latin typeface="+mn-ea"/>
                          <a:ea typeface="+mn-ea"/>
                        </a:rPr>
                        <a:t>1896</a:t>
                      </a:r>
                      <a:endParaRPr kumimoji="1" lang="ja-JP" altLang="en-US" sz="2800" b="1" dirty="0">
                        <a:latin typeface="+mn-ea"/>
                        <a:ea typeface="+mn-ea"/>
                      </a:endParaRPr>
                    </a:p>
                  </a:txBody>
                  <a:tcPr/>
                </a:tc>
                <a:tc>
                  <a:txBody>
                    <a:bodyPr/>
                    <a:lstStyle/>
                    <a:p>
                      <a:pPr algn="ctr"/>
                      <a:r>
                        <a:rPr kumimoji="1" lang="en-US" altLang="ja-JP" sz="2800" b="1" dirty="0" smtClean="0">
                          <a:latin typeface="+mn-ea"/>
                          <a:ea typeface="+mn-ea"/>
                        </a:rPr>
                        <a:t>8.2</a:t>
                      </a:r>
                      <a:r>
                        <a:rPr kumimoji="1" lang="ja-JP" altLang="en-US" sz="2800" b="1" dirty="0" smtClean="0">
                          <a:latin typeface="+mn-ea"/>
                          <a:ea typeface="+mn-ea"/>
                        </a:rPr>
                        <a:t>～</a:t>
                      </a:r>
                      <a:r>
                        <a:rPr kumimoji="1" lang="en-US" altLang="ja-JP" sz="2800" b="1" dirty="0" smtClean="0">
                          <a:latin typeface="+mn-ea"/>
                          <a:ea typeface="+mn-ea"/>
                        </a:rPr>
                        <a:t>8.5</a:t>
                      </a:r>
                      <a:endParaRPr kumimoji="1" lang="ja-JP" altLang="en-US" sz="2800" b="1" dirty="0">
                        <a:latin typeface="+mn-ea"/>
                        <a:ea typeface="+mn-ea"/>
                      </a:endParaRPr>
                    </a:p>
                  </a:txBody>
                  <a:tcPr/>
                </a:tc>
                <a:tc>
                  <a:txBody>
                    <a:bodyPr/>
                    <a:lstStyle/>
                    <a:p>
                      <a:pPr algn="r"/>
                      <a:r>
                        <a:rPr kumimoji="1" lang="en-US" altLang="ja-JP" sz="2800" b="1" dirty="0" smtClean="0">
                          <a:latin typeface="+mn-ea"/>
                          <a:ea typeface="+mn-ea"/>
                        </a:rPr>
                        <a:t>21,959</a:t>
                      </a:r>
                      <a:endParaRPr kumimoji="1" lang="ja-JP" altLang="en-US" sz="2800" b="1" dirty="0">
                        <a:latin typeface="+mn-ea"/>
                        <a:ea typeface="+mn-ea"/>
                      </a:endParaRPr>
                    </a:p>
                  </a:txBody>
                  <a:tcPr/>
                </a:tc>
                <a:tc>
                  <a:txBody>
                    <a:bodyPr/>
                    <a:lstStyle/>
                    <a:p>
                      <a:pPr algn="r"/>
                      <a:r>
                        <a:rPr kumimoji="1" lang="en-US" altLang="ja-JP" sz="2800" b="1" dirty="0" smtClean="0">
                          <a:latin typeface="+mn-ea"/>
                          <a:ea typeface="+mn-ea"/>
                        </a:rPr>
                        <a:t>11,722</a:t>
                      </a:r>
                      <a:endParaRPr kumimoji="1" lang="ja-JP" altLang="en-US" sz="2800" b="1" dirty="0">
                        <a:latin typeface="+mn-ea"/>
                        <a:ea typeface="+mn-ea"/>
                      </a:endParaRPr>
                    </a:p>
                  </a:txBody>
                  <a:tcPr/>
                </a:tc>
              </a:tr>
              <a:tr h="621359">
                <a:tc>
                  <a:txBody>
                    <a:bodyPr/>
                    <a:lstStyle/>
                    <a:p>
                      <a:r>
                        <a:rPr kumimoji="1" lang="ja-JP" altLang="en-US" sz="2800" b="1" dirty="0" smtClean="0">
                          <a:latin typeface="+mn-ea"/>
                          <a:ea typeface="+mn-ea"/>
                        </a:rPr>
                        <a:t>関東大震災</a:t>
                      </a:r>
                      <a:endParaRPr kumimoji="1" lang="ja-JP" altLang="en-US" sz="2800" b="1" dirty="0">
                        <a:latin typeface="+mn-ea"/>
                        <a:ea typeface="+mn-ea"/>
                      </a:endParaRPr>
                    </a:p>
                  </a:txBody>
                  <a:tcPr/>
                </a:tc>
                <a:tc>
                  <a:txBody>
                    <a:bodyPr/>
                    <a:lstStyle/>
                    <a:p>
                      <a:pPr algn="ctr"/>
                      <a:r>
                        <a:rPr kumimoji="1" lang="en-US" altLang="ja-JP" sz="2800" b="1" dirty="0" smtClean="0">
                          <a:latin typeface="+mn-ea"/>
                          <a:ea typeface="+mn-ea"/>
                        </a:rPr>
                        <a:t>1923</a:t>
                      </a:r>
                      <a:endParaRPr kumimoji="1" lang="ja-JP" altLang="en-US" sz="2800" b="1" dirty="0">
                        <a:latin typeface="+mn-ea"/>
                        <a:ea typeface="+mn-ea"/>
                      </a:endParaRPr>
                    </a:p>
                  </a:txBody>
                  <a:tcPr/>
                </a:tc>
                <a:tc>
                  <a:txBody>
                    <a:bodyPr/>
                    <a:lstStyle/>
                    <a:p>
                      <a:pPr algn="ctr"/>
                      <a:r>
                        <a:rPr kumimoji="1" lang="en-US" altLang="ja-JP" sz="2800" b="1" dirty="0" smtClean="0">
                          <a:latin typeface="+mn-ea"/>
                          <a:ea typeface="+mn-ea"/>
                        </a:rPr>
                        <a:t>7.9</a:t>
                      </a:r>
                      <a:endParaRPr kumimoji="1" lang="ja-JP" altLang="en-US" sz="2800" b="1" dirty="0">
                        <a:latin typeface="+mn-ea"/>
                        <a:ea typeface="+mn-ea"/>
                      </a:endParaRPr>
                    </a:p>
                  </a:txBody>
                  <a:tcPr/>
                </a:tc>
                <a:tc>
                  <a:txBody>
                    <a:bodyPr/>
                    <a:lstStyle/>
                    <a:p>
                      <a:pPr algn="r"/>
                      <a:r>
                        <a:rPr kumimoji="1" lang="en-US" altLang="ja-JP" sz="2800" b="1" dirty="0" smtClean="0">
                          <a:latin typeface="+mn-ea"/>
                          <a:ea typeface="+mn-ea"/>
                        </a:rPr>
                        <a:t>105,385</a:t>
                      </a:r>
                      <a:endParaRPr kumimoji="1" lang="ja-JP" altLang="en-US" sz="2800" b="1" dirty="0">
                        <a:latin typeface="+mn-ea"/>
                        <a:ea typeface="+mn-ea"/>
                      </a:endParaRPr>
                    </a:p>
                  </a:txBody>
                  <a:tcPr/>
                </a:tc>
                <a:tc>
                  <a:txBody>
                    <a:bodyPr/>
                    <a:lstStyle/>
                    <a:p>
                      <a:pPr algn="r"/>
                      <a:r>
                        <a:rPr kumimoji="1" lang="en-US" altLang="ja-JP" sz="2800" b="1" dirty="0" smtClean="0">
                          <a:latin typeface="+mn-ea"/>
                          <a:ea typeface="+mn-ea"/>
                        </a:rPr>
                        <a:t>128,266</a:t>
                      </a:r>
                      <a:endParaRPr kumimoji="1" lang="ja-JP" altLang="en-US" sz="2800" b="1" dirty="0">
                        <a:latin typeface="+mn-ea"/>
                        <a:ea typeface="+mn-ea"/>
                      </a:endParaRPr>
                    </a:p>
                  </a:txBody>
                  <a:tcPr/>
                </a:tc>
              </a:tr>
              <a:tr h="621359">
                <a:tc>
                  <a:txBody>
                    <a:bodyPr/>
                    <a:lstStyle/>
                    <a:p>
                      <a:r>
                        <a:rPr kumimoji="1" lang="ja-JP" altLang="en-US" sz="2800" b="1" dirty="0" smtClean="0">
                          <a:latin typeface="+mn-ea"/>
                          <a:ea typeface="+mn-ea"/>
                        </a:rPr>
                        <a:t>東南海地震</a:t>
                      </a:r>
                      <a:endParaRPr kumimoji="1" lang="ja-JP" altLang="en-US" sz="2800" b="1" dirty="0">
                        <a:latin typeface="+mn-ea"/>
                        <a:ea typeface="+mn-ea"/>
                      </a:endParaRPr>
                    </a:p>
                  </a:txBody>
                  <a:tcPr/>
                </a:tc>
                <a:tc>
                  <a:txBody>
                    <a:bodyPr/>
                    <a:lstStyle/>
                    <a:p>
                      <a:pPr algn="ctr"/>
                      <a:r>
                        <a:rPr kumimoji="1" lang="en-US" altLang="ja-JP" sz="2800" b="1" dirty="0" smtClean="0">
                          <a:latin typeface="+mn-ea"/>
                          <a:ea typeface="+mn-ea"/>
                        </a:rPr>
                        <a:t>1944</a:t>
                      </a:r>
                      <a:endParaRPr kumimoji="1" lang="ja-JP" altLang="en-US" sz="2800" b="1" dirty="0">
                        <a:latin typeface="+mn-ea"/>
                        <a:ea typeface="+mn-ea"/>
                      </a:endParaRPr>
                    </a:p>
                  </a:txBody>
                  <a:tcPr/>
                </a:tc>
                <a:tc>
                  <a:txBody>
                    <a:bodyPr/>
                    <a:lstStyle/>
                    <a:p>
                      <a:pPr algn="ctr"/>
                      <a:r>
                        <a:rPr kumimoji="1" lang="en-US" altLang="ja-JP" sz="2800" b="1" dirty="0" smtClean="0">
                          <a:latin typeface="+mn-ea"/>
                          <a:ea typeface="+mn-ea"/>
                        </a:rPr>
                        <a:t>7.9</a:t>
                      </a:r>
                      <a:endParaRPr kumimoji="1" lang="ja-JP" altLang="en-US" sz="2800" b="1" dirty="0">
                        <a:latin typeface="+mn-ea"/>
                        <a:ea typeface="+mn-ea"/>
                      </a:endParaRPr>
                    </a:p>
                  </a:txBody>
                  <a:tcPr/>
                </a:tc>
                <a:tc>
                  <a:txBody>
                    <a:bodyPr/>
                    <a:lstStyle/>
                    <a:p>
                      <a:pPr algn="r"/>
                      <a:r>
                        <a:rPr kumimoji="1" lang="en-US" altLang="ja-JP" sz="2800" b="1" dirty="0" smtClean="0">
                          <a:latin typeface="+mn-ea"/>
                          <a:ea typeface="+mn-ea"/>
                        </a:rPr>
                        <a:t>1,223</a:t>
                      </a:r>
                      <a:endParaRPr kumimoji="1" lang="ja-JP" altLang="en-US" sz="2800" b="1" dirty="0">
                        <a:latin typeface="+mn-ea"/>
                        <a:ea typeface="+mn-ea"/>
                      </a:endParaRPr>
                    </a:p>
                  </a:txBody>
                  <a:tcPr/>
                </a:tc>
                <a:tc>
                  <a:txBody>
                    <a:bodyPr/>
                    <a:lstStyle/>
                    <a:p>
                      <a:pPr algn="r"/>
                      <a:r>
                        <a:rPr kumimoji="1" lang="en-US" altLang="ja-JP" sz="2800" b="1" dirty="0" smtClean="0">
                          <a:latin typeface="+mn-ea"/>
                          <a:ea typeface="+mn-ea"/>
                        </a:rPr>
                        <a:t>17,599</a:t>
                      </a:r>
                      <a:endParaRPr kumimoji="1" lang="ja-JP" altLang="en-US" sz="2800" b="1" dirty="0">
                        <a:latin typeface="+mn-ea"/>
                        <a:ea typeface="+mn-ea"/>
                      </a:endParaRPr>
                    </a:p>
                  </a:txBody>
                  <a:tcPr/>
                </a:tc>
              </a:tr>
              <a:tr h="621359">
                <a:tc>
                  <a:txBody>
                    <a:bodyPr/>
                    <a:lstStyle/>
                    <a:p>
                      <a:r>
                        <a:rPr kumimoji="1" lang="ja-JP" altLang="en-US" sz="2800" b="1" dirty="0" smtClean="0">
                          <a:latin typeface="+mn-ea"/>
                          <a:ea typeface="+mn-ea"/>
                        </a:rPr>
                        <a:t>福井地震</a:t>
                      </a:r>
                      <a:endParaRPr kumimoji="1" lang="ja-JP" altLang="en-US" sz="2800" b="1" dirty="0">
                        <a:latin typeface="+mn-ea"/>
                        <a:ea typeface="+mn-ea"/>
                      </a:endParaRPr>
                    </a:p>
                  </a:txBody>
                  <a:tcPr/>
                </a:tc>
                <a:tc>
                  <a:txBody>
                    <a:bodyPr/>
                    <a:lstStyle/>
                    <a:p>
                      <a:pPr algn="ctr"/>
                      <a:r>
                        <a:rPr kumimoji="1" lang="en-US" altLang="ja-JP" sz="2800" b="1" dirty="0" smtClean="0">
                          <a:latin typeface="+mn-ea"/>
                          <a:ea typeface="+mn-ea"/>
                        </a:rPr>
                        <a:t>1948</a:t>
                      </a:r>
                      <a:endParaRPr kumimoji="1" lang="ja-JP" altLang="en-US" sz="2800" b="1" dirty="0">
                        <a:latin typeface="+mn-ea"/>
                        <a:ea typeface="+mn-ea"/>
                      </a:endParaRPr>
                    </a:p>
                  </a:txBody>
                  <a:tcPr/>
                </a:tc>
                <a:tc>
                  <a:txBody>
                    <a:bodyPr/>
                    <a:lstStyle/>
                    <a:p>
                      <a:pPr algn="ctr"/>
                      <a:r>
                        <a:rPr kumimoji="1" lang="en-US" altLang="ja-JP" sz="2800" b="1" dirty="0" smtClean="0">
                          <a:latin typeface="+mn-ea"/>
                          <a:ea typeface="+mn-ea"/>
                        </a:rPr>
                        <a:t>7.1</a:t>
                      </a:r>
                      <a:endParaRPr kumimoji="1" lang="ja-JP" altLang="en-US" sz="2800" b="1" dirty="0">
                        <a:latin typeface="+mn-ea"/>
                        <a:ea typeface="+mn-ea"/>
                      </a:endParaRPr>
                    </a:p>
                  </a:txBody>
                  <a:tcPr/>
                </a:tc>
                <a:tc>
                  <a:txBody>
                    <a:bodyPr/>
                    <a:lstStyle/>
                    <a:p>
                      <a:pPr algn="r"/>
                      <a:r>
                        <a:rPr kumimoji="1" lang="en-US" altLang="ja-JP" sz="2800" b="1" dirty="0" smtClean="0">
                          <a:latin typeface="+mn-ea"/>
                          <a:ea typeface="+mn-ea"/>
                        </a:rPr>
                        <a:t>3,769</a:t>
                      </a:r>
                      <a:endParaRPr kumimoji="1" lang="ja-JP" altLang="en-US" sz="2800" b="1" dirty="0">
                        <a:latin typeface="+mn-ea"/>
                        <a:ea typeface="+mn-ea"/>
                      </a:endParaRPr>
                    </a:p>
                  </a:txBody>
                  <a:tcPr/>
                </a:tc>
                <a:tc>
                  <a:txBody>
                    <a:bodyPr/>
                    <a:lstStyle/>
                    <a:p>
                      <a:pPr algn="r"/>
                      <a:r>
                        <a:rPr kumimoji="1" lang="en-US" altLang="ja-JP" sz="2800" b="1" dirty="0" smtClean="0">
                          <a:latin typeface="+mn-ea"/>
                          <a:ea typeface="+mn-ea"/>
                        </a:rPr>
                        <a:t>36,184</a:t>
                      </a:r>
                      <a:endParaRPr kumimoji="1" lang="ja-JP" altLang="en-US" sz="2800" b="1" dirty="0">
                        <a:latin typeface="+mn-ea"/>
                        <a:ea typeface="+mn-ea"/>
                      </a:endParaRPr>
                    </a:p>
                  </a:txBody>
                  <a:tcPr/>
                </a:tc>
              </a:tr>
              <a:tr h="621359">
                <a:tc>
                  <a:txBody>
                    <a:bodyPr/>
                    <a:lstStyle/>
                    <a:p>
                      <a:r>
                        <a:rPr kumimoji="1" lang="ja-JP" altLang="en-US" sz="2800" b="1" dirty="0" smtClean="0">
                          <a:latin typeface="+mn-ea"/>
                          <a:ea typeface="+mn-ea"/>
                        </a:rPr>
                        <a:t>十勝沖地震</a:t>
                      </a:r>
                      <a:endParaRPr kumimoji="1" lang="ja-JP" altLang="en-US" sz="2800" b="1" dirty="0">
                        <a:latin typeface="+mn-ea"/>
                        <a:ea typeface="+mn-ea"/>
                      </a:endParaRPr>
                    </a:p>
                  </a:txBody>
                  <a:tcPr/>
                </a:tc>
                <a:tc>
                  <a:txBody>
                    <a:bodyPr/>
                    <a:lstStyle/>
                    <a:p>
                      <a:pPr algn="ctr"/>
                      <a:r>
                        <a:rPr kumimoji="1" lang="en-US" altLang="ja-JP" sz="2800" b="1" dirty="0" smtClean="0">
                          <a:latin typeface="+mn-ea"/>
                          <a:ea typeface="+mn-ea"/>
                        </a:rPr>
                        <a:t>1968</a:t>
                      </a:r>
                      <a:endParaRPr kumimoji="1" lang="ja-JP" altLang="en-US" sz="2800" b="1" dirty="0">
                        <a:latin typeface="+mn-ea"/>
                        <a:ea typeface="+mn-ea"/>
                      </a:endParaRPr>
                    </a:p>
                  </a:txBody>
                  <a:tcPr/>
                </a:tc>
                <a:tc>
                  <a:txBody>
                    <a:bodyPr/>
                    <a:lstStyle/>
                    <a:p>
                      <a:pPr algn="ctr"/>
                      <a:r>
                        <a:rPr kumimoji="1" lang="en-US" altLang="ja-JP" sz="2800" b="1" dirty="0" smtClean="0">
                          <a:latin typeface="+mn-ea"/>
                          <a:ea typeface="+mn-ea"/>
                        </a:rPr>
                        <a:t>7.9</a:t>
                      </a:r>
                      <a:endParaRPr kumimoji="1" lang="ja-JP" altLang="en-US" sz="2800" b="1" dirty="0">
                        <a:latin typeface="+mn-ea"/>
                        <a:ea typeface="+mn-ea"/>
                      </a:endParaRPr>
                    </a:p>
                  </a:txBody>
                  <a:tcPr/>
                </a:tc>
                <a:tc>
                  <a:txBody>
                    <a:bodyPr/>
                    <a:lstStyle/>
                    <a:p>
                      <a:pPr algn="r"/>
                      <a:r>
                        <a:rPr kumimoji="1" lang="en-US" altLang="ja-JP" sz="2800" b="1" dirty="0" smtClean="0">
                          <a:latin typeface="+mn-ea"/>
                          <a:ea typeface="+mn-ea"/>
                        </a:rPr>
                        <a:t>52</a:t>
                      </a:r>
                      <a:endParaRPr kumimoji="1" lang="ja-JP" altLang="en-US" sz="2800" b="1" dirty="0">
                        <a:latin typeface="+mn-ea"/>
                        <a:ea typeface="+mn-ea"/>
                      </a:endParaRPr>
                    </a:p>
                  </a:txBody>
                  <a:tcPr/>
                </a:tc>
                <a:tc>
                  <a:txBody>
                    <a:bodyPr/>
                    <a:lstStyle/>
                    <a:p>
                      <a:pPr algn="r"/>
                      <a:r>
                        <a:rPr kumimoji="1" lang="en-US" altLang="ja-JP" sz="2800" b="1" dirty="0" smtClean="0">
                          <a:latin typeface="+mn-ea"/>
                          <a:ea typeface="+mn-ea"/>
                        </a:rPr>
                        <a:t>676</a:t>
                      </a:r>
                      <a:endParaRPr kumimoji="1" lang="ja-JP" altLang="en-US" sz="2800" b="1" dirty="0">
                        <a:latin typeface="+mn-ea"/>
                        <a:ea typeface="+mn-ea"/>
                      </a:endParaRPr>
                    </a:p>
                  </a:txBody>
                  <a:tcPr/>
                </a:tc>
              </a:tr>
              <a:tr h="62135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dirty="0" smtClean="0">
                          <a:latin typeface="+mn-ea"/>
                          <a:ea typeface="+mn-ea"/>
                        </a:rPr>
                        <a:t>阪神・淡路大震災</a:t>
                      </a:r>
                      <a:endParaRPr kumimoji="1" lang="ja-JP" altLang="en-US" sz="2800" b="1" dirty="0">
                        <a:latin typeface="+mn-ea"/>
                        <a:ea typeface="+mn-ea"/>
                      </a:endParaRPr>
                    </a:p>
                  </a:txBody>
                  <a:tcPr/>
                </a:tc>
                <a:tc>
                  <a:txBody>
                    <a:bodyPr/>
                    <a:lstStyle/>
                    <a:p>
                      <a:pPr algn="ctr"/>
                      <a:r>
                        <a:rPr kumimoji="1" lang="en-US" altLang="ja-JP" sz="2800" b="1" dirty="0" smtClean="0">
                          <a:latin typeface="+mn-ea"/>
                          <a:ea typeface="+mn-ea"/>
                        </a:rPr>
                        <a:t>1995</a:t>
                      </a:r>
                      <a:endParaRPr kumimoji="1" lang="ja-JP" altLang="en-US" sz="2800" b="1" dirty="0">
                        <a:latin typeface="+mn-ea"/>
                        <a:ea typeface="+mn-ea"/>
                      </a:endParaRPr>
                    </a:p>
                  </a:txBody>
                  <a:tcPr/>
                </a:tc>
                <a:tc>
                  <a:txBody>
                    <a:bodyPr/>
                    <a:lstStyle/>
                    <a:p>
                      <a:pPr algn="ctr"/>
                      <a:r>
                        <a:rPr kumimoji="1" lang="en-US" altLang="ja-JP" sz="2800" b="1" dirty="0" smtClean="0">
                          <a:latin typeface="+mn-ea"/>
                          <a:ea typeface="+mn-ea"/>
                        </a:rPr>
                        <a:t>7.2</a:t>
                      </a:r>
                      <a:endParaRPr kumimoji="1" lang="ja-JP" altLang="en-US" sz="2800" b="1" dirty="0">
                        <a:latin typeface="+mn-ea"/>
                        <a:ea typeface="+mn-ea"/>
                      </a:endParaRPr>
                    </a:p>
                  </a:txBody>
                  <a:tcPr/>
                </a:tc>
                <a:tc>
                  <a:txBody>
                    <a:bodyPr/>
                    <a:lstStyle/>
                    <a:p>
                      <a:pPr algn="r"/>
                      <a:r>
                        <a:rPr kumimoji="1" lang="en-US" altLang="ja-JP" sz="2800" b="1" dirty="0" smtClean="0">
                          <a:latin typeface="+mn-ea"/>
                          <a:ea typeface="+mn-ea"/>
                        </a:rPr>
                        <a:t>6,437</a:t>
                      </a:r>
                      <a:endParaRPr kumimoji="1" lang="ja-JP" altLang="en-US" sz="2800" b="1" dirty="0">
                        <a:latin typeface="+mn-ea"/>
                        <a:ea typeface="+mn-ea"/>
                      </a:endParaRPr>
                    </a:p>
                  </a:txBody>
                  <a:tcPr/>
                </a:tc>
                <a:tc>
                  <a:txBody>
                    <a:bodyPr/>
                    <a:lstStyle/>
                    <a:p>
                      <a:pPr algn="r"/>
                      <a:r>
                        <a:rPr kumimoji="1" lang="en-US" altLang="ja-JP" sz="2800" b="1" dirty="0" smtClean="0">
                          <a:latin typeface="+mn-ea"/>
                          <a:ea typeface="+mn-ea"/>
                        </a:rPr>
                        <a:t>177,000</a:t>
                      </a:r>
                      <a:endParaRPr kumimoji="1" lang="ja-JP" altLang="en-US" sz="2800" b="1" dirty="0">
                        <a:latin typeface="+mn-ea"/>
                        <a:ea typeface="+mn-ea"/>
                      </a:endParaRPr>
                    </a:p>
                  </a:txBody>
                  <a:tcPr/>
                </a:tc>
              </a:tr>
              <a:tr h="621359">
                <a:tc>
                  <a:txBody>
                    <a:bodyPr/>
                    <a:lstStyle/>
                    <a:p>
                      <a:r>
                        <a:rPr kumimoji="1" lang="ja-JP" altLang="en-US" sz="2800" b="1" dirty="0" smtClean="0">
                          <a:latin typeface="+mn-ea"/>
                          <a:ea typeface="+mn-ea"/>
                        </a:rPr>
                        <a:t>東日本大震災</a:t>
                      </a:r>
                      <a:endParaRPr kumimoji="1" lang="ja-JP" altLang="en-US" sz="2800" b="1" dirty="0">
                        <a:latin typeface="+mn-ea"/>
                        <a:ea typeface="+mn-ea"/>
                      </a:endParaRPr>
                    </a:p>
                  </a:txBody>
                  <a:tcPr/>
                </a:tc>
                <a:tc>
                  <a:txBody>
                    <a:bodyPr/>
                    <a:lstStyle/>
                    <a:p>
                      <a:pPr algn="ctr"/>
                      <a:r>
                        <a:rPr kumimoji="1" lang="en-US" altLang="ja-JP" sz="2800" b="1" dirty="0" smtClean="0">
                          <a:latin typeface="+mn-ea"/>
                          <a:ea typeface="+mn-ea"/>
                        </a:rPr>
                        <a:t>2011</a:t>
                      </a:r>
                      <a:endParaRPr kumimoji="1" lang="ja-JP" altLang="en-US" sz="2800" b="1" dirty="0">
                        <a:latin typeface="+mn-ea"/>
                        <a:ea typeface="+mn-ea"/>
                      </a:endParaRPr>
                    </a:p>
                  </a:txBody>
                  <a:tcPr/>
                </a:tc>
                <a:tc>
                  <a:txBody>
                    <a:bodyPr/>
                    <a:lstStyle/>
                    <a:p>
                      <a:pPr algn="ctr"/>
                      <a:r>
                        <a:rPr kumimoji="1" lang="en-US" altLang="ja-JP" sz="2800" b="1" dirty="0" smtClean="0">
                          <a:latin typeface="+mn-ea"/>
                          <a:ea typeface="+mn-ea"/>
                        </a:rPr>
                        <a:t>9.0</a:t>
                      </a:r>
                      <a:endParaRPr kumimoji="1" lang="ja-JP" altLang="en-US" sz="2800" b="1" dirty="0">
                        <a:latin typeface="+mn-ea"/>
                        <a:ea typeface="+mn-ea"/>
                      </a:endParaRPr>
                    </a:p>
                  </a:txBody>
                  <a:tcPr/>
                </a:tc>
                <a:tc>
                  <a:txBody>
                    <a:bodyPr/>
                    <a:lstStyle/>
                    <a:p>
                      <a:pPr algn="r"/>
                      <a:r>
                        <a:rPr kumimoji="1" lang="en-US" altLang="ja-JP" sz="2800" b="1" dirty="0" smtClean="0">
                          <a:latin typeface="+mn-ea"/>
                          <a:ea typeface="+mn-ea"/>
                        </a:rPr>
                        <a:t>*18,716</a:t>
                      </a:r>
                      <a:endParaRPr kumimoji="1" lang="ja-JP" altLang="en-US" sz="2800" b="1" dirty="0">
                        <a:latin typeface="+mn-ea"/>
                        <a:ea typeface="+mn-ea"/>
                      </a:endParaRPr>
                    </a:p>
                  </a:txBody>
                  <a:tcPr/>
                </a:tc>
                <a:tc>
                  <a:txBody>
                    <a:bodyPr/>
                    <a:lstStyle/>
                    <a:p>
                      <a:pPr algn="r"/>
                      <a:r>
                        <a:rPr kumimoji="1" lang="en-US" altLang="ja-JP" sz="2800" b="1" dirty="0" smtClean="0">
                          <a:latin typeface="+mn-ea"/>
                          <a:ea typeface="+mn-ea"/>
                        </a:rPr>
                        <a:t>*393,161</a:t>
                      </a:r>
                      <a:endParaRPr kumimoji="1" lang="ja-JP" altLang="en-US" sz="2800" b="1" dirty="0">
                        <a:latin typeface="+mn-ea"/>
                        <a:ea typeface="+mn-ea"/>
                      </a:endParaRPr>
                    </a:p>
                  </a:txBody>
                  <a:tcPr/>
                </a:tc>
              </a:tr>
            </a:tbl>
          </a:graphicData>
        </a:graphic>
      </p:graphicFrame>
      <p:grpSp>
        <p:nvGrpSpPr>
          <p:cNvPr id="6" name="グループ化 5"/>
          <p:cNvGrpSpPr/>
          <p:nvPr/>
        </p:nvGrpSpPr>
        <p:grpSpPr>
          <a:xfrm>
            <a:off x="345440" y="46101"/>
            <a:ext cx="11275060" cy="660025"/>
            <a:chOff x="345440" y="46101"/>
            <a:chExt cx="11275060" cy="660025"/>
          </a:xfrm>
        </p:grpSpPr>
        <p:sp>
          <p:nvSpPr>
            <p:cNvPr id="3" name="正方形/長方形 2"/>
            <p:cNvSpPr/>
            <p:nvPr/>
          </p:nvSpPr>
          <p:spPr>
            <a:xfrm>
              <a:off x="345440" y="155328"/>
              <a:ext cx="1356360" cy="441572"/>
            </a:xfrm>
            <a:prstGeom prst="rect">
              <a:avLst/>
            </a:prstGeom>
            <a:ln w="28575">
              <a:solidFill>
                <a:srgbClr val="170CF8"/>
              </a:solid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3600" dirty="0" smtClean="0">
                  <a:solidFill>
                    <a:srgbClr val="170CF8"/>
                  </a:solidFill>
                </a:rPr>
                <a:t>５－１</a:t>
              </a:r>
              <a:endParaRPr kumimoji="1" lang="ja-JP" altLang="en-US" sz="3600" dirty="0">
                <a:solidFill>
                  <a:srgbClr val="170CF8"/>
                </a:solidFill>
              </a:endParaRPr>
            </a:p>
          </p:txBody>
        </p:sp>
        <p:sp>
          <p:nvSpPr>
            <p:cNvPr id="4" name="Rectangle 2" descr="50%"/>
            <p:cNvSpPr txBox="1">
              <a:spLocks noChangeArrowheads="1"/>
            </p:cNvSpPr>
            <p:nvPr/>
          </p:nvSpPr>
          <p:spPr bwMode="auto">
            <a:xfrm>
              <a:off x="1701800" y="46101"/>
              <a:ext cx="9918700" cy="660025"/>
            </a:xfrm>
            <a:prstGeom prst="rect">
              <a:avLst/>
            </a:prstGeom>
            <a:noFill/>
            <a:ln>
              <a:noFill/>
            </a:ln>
            <a:extLst/>
          </p:spPr>
          <p:txBody>
            <a:bodyPr anchor="ctr"/>
            <a:lstStyle>
              <a:lvl1pPr eaLnBrk="0" hangingPunct="0">
                <a:defRPr kumimoji="1" sz="1400">
                  <a:solidFill>
                    <a:schemeClr val="tx1"/>
                  </a:solidFill>
                  <a:latin typeface="Arial" charset="0"/>
                  <a:ea typeface="ＭＳ Ｐゴシック" pitchFamily="50" charset="-128"/>
                </a:defRPr>
              </a:lvl1pPr>
              <a:lvl2pPr marL="742950" indent="-285750" eaLnBrk="0" hangingPunct="0">
                <a:defRPr kumimoji="1" sz="1400">
                  <a:solidFill>
                    <a:schemeClr val="tx1"/>
                  </a:solidFill>
                  <a:latin typeface="Arial" charset="0"/>
                  <a:ea typeface="ＭＳ Ｐゴシック" pitchFamily="50" charset="-128"/>
                </a:defRPr>
              </a:lvl2pPr>
              <a:lvl3pPr marL="1143000" indent="-228600" eaLnBrk="0" hangingPunct="0">
                <a:defRPr kumimoji="1" sz="1400">
                  <a:solidFill>
                    <a:schemeClr val="tx1"/>
                  </a:solidFill>
                  <a:latin typeface="Arial" charset="0"/>
                  <a:ea typeface="ＭＳ Ｐゴシック" pitchFamily="50" charset="-128"/>
                </a:defRPr>
              </a:lvl3pPr>
              <a:lvl4pPr marL="1600200" indent="-228600" eaLnBrk="0" hangingPunct="0">
                <a:defRPr kumimoji="1" sz="1400">
                  <a:solidFill>
                    <a:schemeClr val="tx1"/>
                  </a:solidFill>
                  <a:latin typeface="Arial" charset="0"/>
                  <a:ea typeface="ＭＳ Ｐゴシック" pitchFamily="50" charset="-128"/>
                </a:defRPr>
              </a:lvl4pPr>
              <a:lvl5pPr marL="2057400" indent="-228600" eaLnBrk="0" hangingPunct="0">
                <a:defRPr kumimoji="1" sz="1400">
                  <a:solidFill>
                    <a:schemeClr val="tx1"/>
                  </a:solidFill>
                  <a:latin typeface="Arial" charset="0"/>
                  <a:ea typeface="ＭＳ Ｐゴシック" pitchFamily="50" charset="-128"/>
                </a:defRPr>
              </a:lvl5pPr>
              <a:lvl6pPr marL="2514600" indent="-228600" algn="r" eaLnBrk="0" fontAlgn="base" hangingPunct="0">
                <a:spcBef>
                  <a:spcPct val="0"/>
                </a:spcBef>
                <a:spcAft>
                  <a:spcPct val="0"/>
                </a:spcAft>
                <a:defRPr kumimoji="1" sz="1400">
                  <a:solidFill>
                    <a:schemeClr val="tx1"/>
                  </a:solidFill>
                  <a:latin typeface="Arial" charset="0"/>
                  <a:ea typeface="ＭＳ Ｐゴシック" pitchFamily="50" charset="-128"/>
                </a:defRPr>
              </a:lvl6pPr>
              <a:lvl7pPr marL="2971800" indent="-228600" algn="r" eaLnBrk="0" fontAlgn="base" hangingPunct="0">
                <a:spcBef>
                  <a:spcPct val="0"/>
                </a:spcBef>
                <a:spcAft>
                  <a:spcPct val="0"/>
                </a:spcAft>
                <a:defRPr kumimoji="1" sz="1400">
                  <a:solidFill>
                    <a:schemeClr val="tx1"/>
                  </a:solidFill>
                  <a:latin typeface="Arial" charset="0"/>
                  <a:ea typeface="ＭＳ Ｐゴシック" pitchFamily="50" charset="-128"/>
                </a:defRPr>
              </a:lvl7pPr>
              <a:lvl8pPr marL="3429000" indent="-228600" algn="r" eaLnBrk="0" fontAlgn="base" hangingPunct="0">
                <a:spcBef>
                  <a:spcPct val="0"/>
                </a:spcBef>
                <a:spcAft>
                  <a:spcPct val="0"/>
                </a:spcAft>
                <a:defRPr kumimoji="1" sz="1400">
                  <a:solidFill>
                    <a:schemeClr val="tx1"/>
                  </a:solidFill>
                  <a:latin typeface="Arial" charset="0"/>
                  <a:ea typeface="ＭＳ Ｐゴシック" pitchFamily="50" charset="-128"/>
                </a:defRPr>
              </a:lvl8pPr>
              <a:lvl9pPr marL="3886200" indent="-228600" algn="r" eaLnBrk="0" fontAlgn="base" hangingPunct="0">
                <a:spcBef>
                  <a:spcPct val="0"/>
                </a:spcBef>
                <a:spcAft>
                  <a:spcPct val="0"/>
                </a:spcAft>
                <a:defRPr kumimoji="1" sz="1400">
                  <a:solidFill>
                    <a:schemeClr val="tx1"/>
                  </a:solidFill>
                  <a:latin typeface="Arial" charset="0"/>
                  <a:ea typeface="ＭＳ Ｐゴシック" pitchFamily="50" charset="-128"/>
                </a:defRPr>
              </a:lvl9pPr>
            </a:lstStyle>
            <a:p>
              <a:pPr algn="l" eaLnBrk="1" hangingPunct="1"/>
              <a:r>
                <a:rPr lang="ja-JP" altLang="en-US" sz="3600" dirty="0" smtClean="0">
                  <a:solidFill>
                    <a:srgbClr val="0000FF"/>
                  </a:solidFill>
                </a:rPr>
                <a:t>日本で過去に発生した主な地震の規模と犠牲者数</a:t>
              </a:r>
              <a:endParaRPr lang="ja-JP" altLang="en-US" sz="3600" dirty="0">
                <a:solidFill>
                  <a:schemeClr val="accent2"/>
                </a:solidFill>
              </a:endParaRPr>
            </a:p>
          </p:txBody>
        </p:sp>
      </p:grpSp>
      <p:sp>
        <p:nvSpPr>
          <p:cNvPr id="5" name="テキスト ボックス 4"/>
          <p:cNvSpPr txBox="1"/>
          <p:nvPr/>
        </p:nvSpPr>
        <p:spPr>
          <a:xfrm>
            <a:off x="8349488" y="6352764"/>
            <a:ext cx="1922321" cy="461665"/>
          </a:xfrm>
          <a:prstGeom prst="rect">
            <a:avLst/>
          </a:prstGeom>
          <a:noFill/>
        </p:spPr>
        <p:txBody>
          <a:bodyPr wrap="none" rtlCol="0">
            <a:spAutoFit/>
          </a:bodyPr>
          <a:lstStyle/>
          <a:p>
            <a:r>
              <a:rPr lang="en-US" altLang="ja-JP" sz="2400" dirty="0" smtClean="0"/>
              <a:t>*H24.8.8</a:t>
            </a:r>
            <a:r>
              <a:rPr lang="ja-JP" altLang="en-US" sz="2400" dirty="0" smtClean="0"/>
              <a:t>現在</a:t>
            </a:r>
            <a:endParaRPr kumimoji="1" lang="ja-JP" altLang="en-US" sz="2400" dirty="0"/>
          </a:p>
        </p:txBody>
      </p:sp>
    </p:spTree>
    <p:extLst>
      <p:ext uri="{BB962C8B-B14F-4D97-AF65-F5344CB8AC3E}">
        <p14:creationId xmlns:p14="http://schemas.microsoft.com/office/powerpoint/2010/main" val="32555604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p:cNvGrpSpPr/>
          <p:nvPr/>
        </p:nvGrpSpPr>
        <p:grpSpPr>
          <a:xfrm>
            <a:off x="180848" y="0"/>
            <a:ext cx="11275060" cy="660025"/>
            <a:chOff x="345440" y="46101"/>
            <a:chExt cx="11275060" cy="660025"/>
          </a:xfrm>
        </p:grpSpPr>
        <p:sp>
          <p:nvSpPr>
            <p:cNvPr id="3" name="正方形/長方形 2"/>
            <p:cNvSpPr/>
            <p:nvPr/>
          </p:nvSpPr>
          <p:spPr>
            <a:xfrm>
              <a:off x="345440" y="155328"/>
              <a:ext cx="1356360" cy="441572"/>
            </a:xfrm>
            <a:prstGeom prst="rect">
              <a:avLst/>
            </a:prstGeom>
            <a:ln w="28575">
              <a:solidFill>
                <a:srgbClr val="170CF8"/>
              </a:solid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3600" dirty="0" smtClean="0">
                  <a:solidFill>
                    <a:srgbClr val="170CF8"/>
                  </a:solidFill>
                </a:rPr>
                <a:t>５－２</a:t>
              </a:r>
              <a:endParaRPr kumimoji="1" lang="ja-JP" altLang="en-US" sz="3600" dirty="0">
                <a:solidFill>
                  <a:srgbClr val="170CF8"/>
                </a:solidFill>
              </a:endParaRPr>
            </a:p>
          </p:txBody>
        </p:sp>
        <p:sp>
          <p:nvSpPr>
            <p:cNvPr id="4" name="Rectangle 2" descr="50%"/>
            <p:cNvSpPr txBox="1">
              <a:spLocks noChangeArrowheads="1"/>
            </p:cNvSpPr>
            <p:nvPr/>
          </p:nvSpPr>
          <p:spPr bwMode="auto">
            <a:xfrm>
              <a:off x="1701800" y="46101"/>
              <a:ext cx="9918700" cy="660025"/>
            </a:xfrm>
            <a:prstGeom prst="rect">
              <a:avLst/>
            </a:prstGeom>
            <a:noFill/>
            <a:ln>
              <a:noFill/>
            </a:ln>
            <a:extLst/>
          </p:spPr>
          <p:txBody>
            <a:bodyPr anchor="ctr"/>
            <a:lstStyle>
              <a:lvl1pPr eaLnBrk="0" hangingPunct="0">
                <a:defRPr kumimoji="1" sz="1400">
                  <a:solidFill>
                    <a:schemeClr val="tx1"/>
                  </a:solidFill>
                  <a:latin typeface="Arial" charset="0"/>
                  <a:ea typeface="ＭＳ Ｐゴシック" pitchFamily="50" charset="-128"/>
                </a:defRPr>
              </a:lvl1pPr>
              <a:lvl2pPr marL="742950" indent="-285750" eaLnBrk="0" hangingPunct="0">
                <a:defRPr kumimoji="1" sz="1400">
                  <a:solidFill>
                    <a:schemeClr val="tx1"/>
                  </a:solidFill>
                  <a:latin typeface="Arial" charset="0"/>
                  <a:ea typeface="ＭＳ Ｐゴシック" pitchFamily="50" charset="-128"/>
                </a:defRPr>
              </a:lvl2pPr>
              <a:lvl3pPr marL="1143000" indent="-228600" eaLnBrk="0" hangingPunct="0">
                <a:defRPr kumimoji="1" sz="1400">
                  <a:solidFill>
                    <a:schemeClr val="tx1"/>
                  </a:solidFill>
                  <a:latin typeface="Arial" charset="0"/>
                  <a:ea typeface="ＭＳ Ｐゴシック" pitchFamily="50" charset="-128"/>
                </a:defRPr>
              </a:lvl3pPr>
              <a:lvl4pPr marL="1600200" indent="-228600" eaLnBrk="0" hangingPunct="0">
                <a:defRPr kumimoji="1" sz="1400">
                  <a:solidFill>
                    <a:schemeClr val="tx1"/>
                  </a:solidFill>
                  <a:latin typeface="Arial" charset="0"/>
                  <a:ea typeface="ＭＳ Ｐゴシック" pitchFamily="50" charset="-128"/>
                </a:defRPr>
              </a:lvl4pPr>
              <a:lvl5pPr marL="2057400" indent="-228600" eaLnBrk="0" hangingPunct="0">
                <a:defRPr kumimoji="1" sz="1400">
                  <a:solidFill>
                    <a:schemeClr val="tx1"/>
                  </a:solidFill>
                  <a:latin typeface="Arial" charset="0"/>
                  <a:ea typeface="ＭＳ Ｐゴシック" pitchFamily="50" charset="-128"/>
                </a:defRPr>
              </a:lvl5pPr>
              <a:lvl6pPr marL="2514600" indent="-228600" algn="r" eaLnBrk="0" fontAlgn="base" hangingPunct="0">
                <a:spcBef>
                  <a:spcPct val="0"/>
                </a:spcBef>
                <a:spcAft>
                  <a:spcPct val="0"/>
                </a:spcAft>
                <a:defRPr kumimoji="1" sz="1400">
                  <a:solidFill>
                    <a:schemeClr val="tx1"/>
                  </a:solidFill>
                  <a:latin typeface="Arial" charset="0"/>
                  <a:ea typeface="ＭＳ Ｐゴシック" pitchFamily="50" charset="-128"/>
                </a:defRPr>
              </a:lvl6pPr>
              <a:lvl7pPr marL="2971800" indent="-228600" algn="r" eaLnBrk="0" fontAlgn="base" hangingPunct="0">
                <a:spcBef>
                  <a:spcPct val="0"/>
                </a:spcBef>
                <a:spcAft>
                  <a:spcPct val="0"/>
                </a:spcAft>
                <a:defRPr kumimoji="1" sz="1400">
                  <a:solidFill>
                    <a:schemeClr val="tx1"/>
                  </a:solidFill>
                  <a:latin typeface="Arial" charset="0"/>
                  <a:ea typeface="ＭＳ Ｐゴシック" pitchFamily="50" charset="-128"/>
                </a:defRPr>
              </a:lvl7pPr>
              <a:lvl8pPr marL="3429000" indent="-228600" algn="r" eaLnBrk="0" fontAlgn="base" hangingPunct="0">
                <a:spcBef>
                  <a:spcPct val="0"/>
                </a:spcBef>
                <a:spcAft>
                  <a:spcPct val="0"/>
                </a:spcAft>
                <a:defRPr kumimoji="1" sz="1400">
                  <a:solidFill>
                    <a:schemeClr val="tx1"/>
                  </a:solidFill>
                  <a:latin typeface="Arial" charset="0"/>
                  <a:ea typeface="ＭＳ Ｐゴシック" pitchFamily="50" charset="-128"/>
                </a:defRPr>
              </a:lvl8pPr>
              <a:lvl9pPr marL="3886200" indent="-228600" algn="r" eaLnBrk="0" fontAlgn="base" hangingPunct="0">
                <a:spcBef>
                  <a:spcPct val="0"/>
                </a:spcBef>
                <a:spcAft>
                  <a:spcPct val="0"/>
                </a:spcAft>
                <a:defRPr kumimoji="1" sz="1400">
                  <a:solidFill>
                    <a:schemeClr val="tx1"/>
                  </a:solidFill>
                  <a:latin typeface="Arial" charset="0"/>
                  <a:ea typeface="ＭＳ Ｐゴシック" pitchFamily="50" charset="-128"/>
                </a:defRPr>
              </a:lvl9pPr>
            </a:lstStyle>
            <a:p>
              <a:pPr algn="l" eaLnBrk="1" hangingPunct="1"/>
              <a:r>
                <a:rPr lang="ja-JP" altLang="en-US" sz="3600" dirty="0" smtClean="0">
                  <a:solidFill>
                    <a:srgbClr val="170CF8"/>
                  </a:solidFill>
                </a:rPr>
                <a:t>三陸に被害をもたらした主な津波</a:t>
              </a:r>
              <a:endParaRPr lang="ja-JP" altLang="en-US" sz="3600" dirty="0">
                <a:solidFill>
                  <a:srgbClr val="170CF8"/>
                </a:solidFill>
              </a:endParaRPr>
            </a:p>
          </p:txBody>
        </p:sp>
      </p:grpSp>
      <p:graphicFrame>
        <p:nvGraphicFramePr>
          <p:cNvPr id="6" name="表 5"/>
          <p:cNvGraphicFramePr>
            <a:graphicFrameLocks noGrp="1"/>
          </p:cNvGraphicFramePr>
          <p:nvPr>
            <p:extLst>
              <p:ext uri="{D42A27DB-BD31-4B8C-83A1-F6EECF244321}">
                <p14:modId xmlns:p14="http://schemas.microsoft.com/office/powerpoint/2010/main" val="1687402243"/>
              </p:ext>
            </p:extLst>
          </p:nvPr>
        </p:nvGraphicFramePr>
        <p:xfrm>
          <a:off x="0" y="560978"/>
          <a:ext cx="11854688" cy="6250921"/>
        </p:xfrm>
        <a:graphic>
          <a:graphicData uri="http://schemas.openxmlformats.org/drawingml/2006/table">
            <a:tbl>
              <a:tblPr firstRow="1" bandRow="1">
                <a:tableStyleId>{1FECB4D8-DB02-4DC6-A0A2-4F2EBAE1DC90}</a:tableStyleId>
              </a:tblPr>
              <a:tblGrid>
                <a:gridCol w="1152144"/>
                <a:gridCol w="2487168"/>
                <a:gridCol w="1536192"/>
                <a:gridCol w="6679184"/>
              </a:tblGrid>
              <a:tr h="471913">
                <a:tc>
                  <a:txBody>
                    <a:bodyPr/>
                    <a:lstStyle/>
                    <a:p>
                      <a:pPr algn="ctr"/>
                      <a:r>
                        <a:rPr kumimoji="1" lang="ja-JP" altLang="en-US" sz="1800" b="1" dirty="0" smtClean="0"/>
                        <a:t>発生年</a:t>
                      </a:r>
                      <a:endParaRPr kumimoji="1" lang="ja-JP" altLang="en-US" sz="1800" b="1" dirty="0"/>
                    </a:p>
                  </a:txBody>
                  <a:tcPr anchor="ctr"/>
                </a:tc>
                <a:tc>
                  <a:txBody>
                    <a:bodyPr/>
                    <a:lstStyle/>
                    <a:p>
                      <a:pPr algn="ctr"/>
                      <a:r>
                        <a:rPr kumimoji="1" lang="ja-JP" altLang="en-US" sz="1800" b="1" dirty="0" smtClean="0"/>
                        <a:t>津波名称</a:t>
                      </a:r>
                      <a:endParaRPr kumimoji="1" lang="ja-JP" altLang="en-US" sz="1800" b="1" dirty="0"/>
                    </a:p>
                  </a:txBody>
                  <a:tcPr anchor="ctr"/>
                </a:tc>
                <a:tc>
                  <a:txBody>
                    <a:bodyPr/>
                    <a:lstStyle/>
                    <a:p>
                      <a:pPr algn="ctr"/>
                      <a:r>
                        <a:rPr kumimoji="1" lang="ja-JP" altLang="en-US" sz="1800" b="1" dirty="0" smtClean="0"/>
                        <a:t>地震規模（</a:t>
                      </a:r>
                      <a:r>
                        <a:rPr kumimoji="1" lang="en-US" altLang="ja-JP" sz="1800" b="1" dirty="0" smtClean="0"/>
                        <a:t>M</a:t>
                      </a:r>
                      <a:r>
                        <a:rPr kumimoji="1" lang="ja-JP" altLang="en-US" sz="1800" b="1" dirty="0" smtClean="0"/>
                        <a:t>）</a:t>
                      </a:r>
                      <a:endParaRPr kumimoji="1" lang="ja-JP" altLang="en-US" sz="1800" b="1" dirty="0"/>
                    </a:p>
                  </a:txBody>
                  <a:tcPr anchor="ctr"/>
                </a:tc>
                <a:tc>
                  <a:txBody>
                    <a:bodyPr/>
                    <a:lstStyle/>
                    <a:p>
                      <a:pPr algn="ctr"/>
                      <a:r>
                        <a:rPr kumimoji="1" lang="ja-JP" altLang="en-US" sz="1800" b="1" dirty="0" smtClean="0"/>
                        <a:t>被害状況</a:t>
                      </a:r>
                      <a:endParaRPr kumimoji="1" lang="ja-JP" altLang="en-US" sz="1800" b="1" dirty="0"/>
                    </a:p>
                  </a:txBody>
                  <a:tcPr anchor="ctr"/>
                </a:tc>
              </a:tr>
              <a:tr h="585216">
                <a:tc>
                  <a:txBody>
                    <a:bodyPr/>
                    <a:lstStyle/>
                    <a:p>
                      <a:r>
                        <a:rPr kumimoji="1" lang="en-US" altLang="ja-JP" sz="1800" b="1" dirty="0" smtClean="0"/>
                        <a:t>869.7.13</a:t>
                      </a:r>
                    </a:p>
                    <a:p>
                      <a:r>
                        <a:rPr kumimoji="1" lang="ja-JP" altLang="en-US" sz="1800" b="1" dirty="0" smtClean="0"/>
                        <a:t>貞観</a:t>
                      </a:r>
                      <a:r>
                        <a:rPr kumimoji="1" lang="en-US" altLang="ja-JP" sz="1800" b="1" dirty="0" smtClean="0"/>
                        <a:t>11</a:t>
                      </a:r>
                      <a:r>
                        <a:rPr kumimoji="1" lang="ja-JP" altLang="en-US" sz="1800" b="1" dirty="0" smtClean="0"/>
                        <a:t>年</a:t>
                      </a:r>
                      <a:endParaRPr kumimoji="1" lang="ja-JP" altLang="en-US" sz="1800" b="1" dirty="0"/>
                    </a:p>
                  </a:txBody>
                  <a:tcPr/>
                </a:tc>
                <a:tc>
                  <a:txBody>
                    <a:bodyPr/>
                    <a:lstStyle/>
                    <a:p>
                      <a:r>
                        <a:rPr kumimoji="1" lang="ja-JP" altLang="en-US" sz="1800" b="1" dirty="0" smtClean="0"/>
                        <a:t>貞観の大津波</a:t>
                      </a:r>
                      <a:endParaRPr kumimoji="1" lang="ja-JP" altLang="en-US" sz="1800" b="1" dirty="0"/>
                    </a:p>
                  </a:txBody>
                  <a:tcPr anchor="ctr"/>
                </a:tc>
                <a:tc>
                  <a:txBody>
                    <a:bodyPr/>
                    <a:lstStyle/>
                    <a:p>
                      <a:pPr algn="ctr"/>
                      <a:r>
                        <a:rPr kumimoji="1" lang="en-US" altLang="ja-JP" sz="1800" b="1" dirty="0" smtClean="0"/>
                        <a:t>8.3</a:t>
                      </a:r>
                      <a:endParaRPr kumimoji="1" lang="ja-JP" altLang="en-US" sz="1800" b="1" dirty="0"/>
                    </a:p>
                  </a:txBody>
                  <a:tcPr anchor="ctr"/>
                </a:tc>
                <a:tc>
                  <a:txBody>
                    <a:bodyPr/>
                    <a:lstStyle/>
                    <a:p>
                      <a:r>
                        <a:rPr kumimoji="1" lang="ja-JP" altLang="en-US" sz="1800" b="1" dirty="0" smtClean="0"/>
                        <a:t>家屋倒壊、圧死者多く、津波により多賀城下で溺死者千人以上</a:t>
                      </a:r>
                      <a:endParaRPr kumimoji="1" lang="ja-JP" altLang="en-US" sz="1800" b="1" dirty="0"/>
                    </a:p>
                  </a:txBody>
                  <a:tcPr anchor="ctr"/>
                </a:tc>
              </a:tr>
              <a:tr h="370840">
                <a:tc>
                  <a:txBody>
                    <a:bodyPr/>
                    <a:lstStyle/>
                    <a:p>
                      <a:r>
                        <a:rPr kumimoji="1" lang="en-US" altLang="ja-JP" sz="1800" b="1" dirty="0" smtClean="0"/>
                        <a:t>1611.12.2</a:t>
                      </a:r>
                    </a:p>
                    <a:p>
                      <a:r>
                        <a:rPr kumimoji="1" lang="ja-JP" altLang="en-US" sz="1800" b="1" dirty="0" smtClean="0"/>
                        <a:t>慶長</a:t>
                      </a:r>
                      <a:r>
                        <a:rPr kumimoji="1" lang="en-US" altLang="ja-JP" sz="1800" b="1" dirty="0" smtClean="0"/>
                        <a:t>16</a:t>
                      </a:r>
                      <a:r>
                        <a:rPr kumimoji="1" lang="ja-JP" altLang="en-US" sz="1800" b="1" dirty="0" smtClean="0"/>
                        <a:t>年</a:t>
                      </a:r>
                      <a:endParaRPr kumimoji="1" lang="ja-JP" altLang="en-US" sz="1800" b="1" dirty="0"/>
                    </a:p>
                  </a:txBody>
                  <a:tcPr/>
                </a:tc>
                <a:tc>
                  <a:txBody>
                    <a:bodyPr/>
                    <a:lstStyle/>
                    <a:p>
                      <a:r>
                        <a:rPr kumimoji="1" lang="ja-JP" altLang="en-US" sz="1800" b="1" dirty="0" smtClean="0"/>
                        <a:t>慶長の津波</a:t>
                      </a:r>
                      <a:endParaRPr kumimoji="1" lang="ja-JP" altLang="en-US" sz="1800" b="1" dirty="0"/>
                    </a:p>
                  </a:txBody>
                  <a:tcPr anchor="ctr"/>
                </a:tc>
                <a:tc>
                  <a:txBody>
                    <a:bodyPr/>
                    <a:lstStyle/>
                    <a:p>
                      <a:pPr algn="ctr"/>
                      <a:r>
                        <a:rPr kumimoji="1" lang="en-US" altLang="ja-JP" sz="1800" b="1" dirty="0" smtClean="0"/>
                        <a:t>8.1</a:t>
                      </a:r>
                      <a:endParaRPr kumimoji="1" lang="ja-JP" altLang="en-US" sz="1800" b="1" dirty="0"/>
                    </a:p>
                  </a:txBody>
                  <a:tcPr anchor="ctr"/>
                </a:tc>
                <a:tc>
                  <a:txBody>
                    <a:bodyPr/>
                    <a:lstStyle/>
                    <a:p>
                      <a:r>
                        <a:rPr kumimoji="1" lang="ja-JP" altLang="en-US" sz="1800" b="1" dirty="0" smtClean="0"/>
                        <a:t>伊達量で溺死者</a:t>
                      </a:r>
                      <a:r>
                        <a:rPr kumimoji="1" lang="en-US" altLang="ja-JP" sz="1800" b="1" dirty="0" smtClean="0"/>
                        <a:t>1,783</a:t>
                      </a:r>
                      <a:r>
                        <a:rPr kumimoji="1" lang="ja-JP" altLang="en-US" sz="1800" b="1" dirty="0" smtClean="0"/>
                        <a:t>人、南部・津軽地方で人馬の死</a:t>
                      </a:r>
                      <a:r>
                        <a:rPr kumimoji="1" lang="en-US" altLang="ja-JP" sz="1800" b="1" dirty="0" smtClean="0"/>
                        <a:t>3,000</a:t>
                      </a:r>
                      <a:r>
                        <a:rPr kumimoji="1" lang="ja-JP" altLang="en-US" sz="1800" b="1" dirty="0" smtClean="0"/>
                        <a:t>以上、相馬領で死者</a:t>
                      </a:r>
                      <a:r>
                        <a:rPr kumimoji="1" lang="en-US" altLang="ja-JP" sz="1800" b="1" dirty="0" smtClean="0"/>
                        <a:t>700</a:t>
                      </a:r>
                      <a:r>
                        <a:rPr kumimoji="1" lang="ja-JP" altLang="en-US" sz="1800" b="1" dirty="0" smtClean="0"/>
                        <a:t>人</a:t>
                      </a:r>
                      <a:endParaRPr kumimoji="1" lang="ja-JP" altLang="en-US" sz="1800" b="1" dirty="0"/>
                    </a:p>
                  </a:txBody>
                  <a:tcPr anchor="ctr"/>
                </a:tc>
              </a:tr>
              <a:tr h="621792">
                <a:tc>
                  <a:txBody>
                    <a:bodyPr/>
                    <a:lstStyle/>
                    <a:p>
                      <a:r>
                        <a:rPr kumimoji="1" lang="en-US" altLang="ja-JP" sz="1800" b="1" dirty="0" smtClean="0"/>
                        <a:t>1677.4.13</a:t>
                      </a:r>
                    </a:p>
                    <a:p>
                      <a:r>
                        <a:rPr kumimoji="1" lang="ja-JP" altLang="en-US" sz="1800" b="1" dirty="0" smtClean="0"/>
                        <a:t>延宝</a:t>
                      </a:r>
                      <a:r>
                        <a:rPr kumimoji="1" lang="en-US" altLang="ja-JP" sz="1800" b="1" dirty="0" smtClean="0"/>
                        <a:t>5</a:t>
                      </a:r>
                      <a:r>
                        <a:rPr kumimoji="1" lang="ja-JP" altLang="en-US" sz="1800" b="1" dirty="0" smtClean="0"/>
                        <a:t>年</a:t>
                      </a:r>
                      <a:endParaRPr kumimoji="1" lang="ja-JP" altLang="en-US" sz="1800" b="1" dirty="0"/>
                    </a:p>
                  </a:txBody>
                  <a:tcPr/>
                </a:tc>
                <a:tc>
                  <a:txBody>
                    <a:bodyPr/>
                    <a:lstStyle/>
                    <a:p>
                      <a:r>
                        <a:rPr kumimoji="1" lang="ja-JP" altLang="en-US" sz="1800" b="1" dirty="0" smtClean="0"/>
                        <a:t>延宝の津波</a:t>
                      </a:r>
                      <a:endParaRPr kumimoji="1" lang="ja-JP" altLang="en-US" sz="1800" b="1" dirty="0"/>
                    </a:p>
                  </a:txBody>
                  <a:tcPr anchor="ctr"/>
                </a:tc>
                <a:tc>
                  <a:txBody>
                    <a:bodyPr/>
                    <a:lstStyle/>
                    <a:p>
                      <a:pPr algn="ctr"/>
                      <a:r>
                        <a:rPr kumimoji="1" lang="en-US" altLang="ja-JP" sz="1800" b="1" dirty="0" smtClean="0"/>
                        <a:t>7.4</a:t>
                      </a:r>
                      <a:endParaRPr kumimoji="1" lang="ja-JP" altLang="en-US" sz="1800" b="1" dirty="0"/>
                    </a:p>
                  </a:txBody>
                  <a:tcPr anchor="ctr"/>
                </a:tc>
                <a:tc>
                  <a:txBody>
                    <a:bodyPr/>
                    <a:lstStyle/>
                    <a:p>
                      <a:r>
                        <a:rPr kumimoji="1" lang="ja-JP" altLang="en-US" sz="1800" b="1" dirty="0" smtClean="0"/>
                        <a:t>強い揺れと津波による被害</a:t>
                      </a:r>
                      <a:endParaRPr kumimoji="1" lang="ja-JP" altLang="en-US" sz="1800" b="1" dirty="0"/>
                    </a:p>
                  </a:txBody>
                  <a:tcPr anchor="ctr"/>
                </a:tc>
              </a:tr>
              <a:tr h="621792">
                <a:tc>
                  <a:txBody>
                    <a:bodyPr/>
                    <a:lstStyle/>
                    <a:p>
                      <a:r>
                        <a:rPr kumimoji="1" lang="en-US" altLang="ja-JP" sz="1800" b="1" dirty="0" smtClean="0"/>
                        <a:t>1763.1.29</a:t>
                      </a:r>
                    </a:p>
                    <a:p>
                      <a:r>
                        <a:rPr kumimoji="1" lang="ja-JP" altLang="en-US" sz="1800" b="1" dirty="0" smtClean="0"/>
                        <a:t>宝暦</a:t>
                      </a:r>
                      <a:r>
                        <a:rPr kumimoji="1" lang="en-US" altLang="ja-JP" sz="1800" b="1" dirty="0" smtClean="0"/>
                        <a:t>12</a:t>
                      </a:r>
                      <a:r>
                        <a:rPr kumimoji="1" lang="ja-JP" altLang="en-US" sz="1800" b="1" dirty="0" smtClean="0"/>
                        <a:t>年</a:t>
                      </a:r>
                      <a:endParaRPr kumimoji="1" lang="ja-JP" altLang="en-US" sz="1800" b="1" dirty="0"/>
                    </a:p>
                  </a:txBody>
                  <a:tcPr/>
                </a:tc>
                <a:tc>
                  <a:txBody>
                    <a:bodyPr/>
                    <a:lstStyle/>
                    <a:p>
                      <a:r>
                        <a:rPr kumimoji="1" lang="ja-JP" altLang="en-US" sz="1800" b="1" dirty="0" smtClean="0"/>
                        <a:t>宝暦の津波</a:t>
                      </a:r>
                      <a:endParaRPr kumimoji="1" lang="ja-JP" altLang="en-US" sz="1800" b="1" dirty="0"/>
                    </a:p>
                  </a:txBody>
                  <a:tcPr anchor="ctr"/>
                </a:tc>
                <a:tc>
                  <a:txBody>
                    <a:bodyPr/>
                    <a:lstStyle/>
                    <a:p>
                      <a:pPr algn="ctr"/>
                      <a:r>
                        <a:rPr kumimoji="1" lang="en-US" altLang="ja-JP" sz="1800" b="1" dirty="0" smtClean="0"/>
                        <a:t>7.4</a:t>
                      </a:r>
                      <a:endParaRPr kumimoji="1" lang="ja-JP" altLang="en-US" sz="1800" b="1" dirty="0"/>
                    </a:p>
                  </a:txBody>
                  <a:tcPr anchor="ctr"/>
                </a:tc>
                <a:tc>
                  <a:txBody>
                    <a:bodyPr/>
                    <a:lstStyle/>
                    <a:p>
                      <a:r>
                        <a:rPr kumimoji="1" lang="ja-JP" altLang="en-US" sz="1800" b="1" dirty="0" smtClean="0"/>
                        <a:t>家屋破損多数、河川溢水により田畑の多数埋没</a:t>
                      </a:r>
                      <a:endParaRPr kumimoji="1" lang="ja-JP" altLang="en-US" sz="1800" b="1" dirty="0"/>
                    </a:p>
                  </a:txBody>
                  <a:tcPr anchor="ctr"/>
                </a:tc>
              </a:tr>
              <a:tr h="370840">
                <a:tc>
                  <a:txBody>
                    <a:bodyPr/>
                    <a:lstStyle/>
                    <a:p>
                      <a:r>
                        <a:rPr kumimoji="1" lang="en-US" altLang="ja-JP" sz="1800" b="1" dirty="0" smtClean="0"/>
                        <a:t>1856.8.23</a:t>
                      </a:r>
                    </a:p>
                    <a:p>
                      <a:r>
                        <a:rPr kumimoji="1" lang="ja-JP" altLang="en-US" sz="1800" b="1" dirty="0" smtClean="0"/>
                        <a:t>安政</a:t>
                      </a:r>
                      <a:r>
                        <a:rPr kumimoji="1" lang="en-US" altLang="ja-JP" sz="1800" b="1" dirty="0" smtClean="0"/>
                        <a:t>3</a:t>
                      </a:r>
                      <a:r>
                        <a:rPr kumimoji="1" lang="ja-JP" altLang="en-US" sz="1800" b="1" dirty="0" smtClean="0"/>
                        <a:t>年</a:t>
                      </a:r>
                      <a:endParaRPr kumimoji="1" lang="ja-JP" altLang="en-US" sz="1800" b="1" dirty="0"/>
                    </a:p>
                  </a:txBody>
                  <a:tcPr/>
                </a:tc>
                <a:tc>
                  <a:txBody>
                    <a:bodyPr/>
                    <a:lstStyle/>
                    <a:p>
                      <a:r>
                        <a:rPr kumimoji="1" lang="ja-JP" altLang="en-US" sz="1800" b="1" dirty="0" smtClean="0"/>
                        <a:t>安政の津波</a:t>
                      </a:r>
                      <a:endParaRPr kumimoji="1" lang="ja-JP" altLang="en-US" sz="1800" b="1" dirty="0"/>
                    </a:p>
                  </a:txBody>
                  <a:tcPr anchor="ctr"/>
                </a:tc>
                <a:tc>
                  <a:txBody>
                    <a:bodyPr/>
                    <a:lstStyle/>
                    <a:p>
                      <a:pPr algn="ctr"/>
                      <a:r>
                        <a:rPr kumimoji="1" lang="en-US" altLang="ja-JP" sz="1800" b="1" dirty="0" smtClean="0"/>
                        <a:t>7.5</a:t>
                      </a:r>
                      <a:endParaRPr kumimoji="1" lang="ja-JP" altLang="en-US" sz="1800" b="1" dirty="0"/>
                    </a:p>
                  </a:txBody>
                  <a:tcPr anchor="ctr"/>
                </a:tc>
                <a:tc>
                  <a:txBody>
                    <a:bodyPr/>
                    <a:lstStyle/>
                    <a:p>
                      <a:r>
                        <a:rPr kumimoji="1" lang="ja-JP" altLang="en-US" sz="1800" b="1" dirty="0" smtClean="0"/>
                        <a:t>三陸から北海道南岸一帯に津波。死者</a:t>
                      </a:r>
                      <a:r>
                        <a:rPr kumimoji="1" lang="en-US" altLang="ja-JP" sz="1800" b="1" dirty="0" smtClean="0"/>
                        <a:t>31</a:t>
                      </a:r>
                      <a:r>
                        <a:rPr kumimoji="1" lang="ja-JP" altLang="en-US" sz="1800" b="1" dirty="0" smtClean="0"/>
                        <a:t>人、家屋全壊</a:t>
                      </a:r>
                      <a:r>
                        <a:rPr kumimoji="1" lang="en-US" altLang="ja-JP" sz="1800" b="1" dirty="0" smtClean="0"/>
                        <a:t>289</a:t>
                      </a:r>
                      <a:r>
                        <a:rPr kumimoji="1" lang="ja-JP" altLang="en-US" sz="1800" b="1" dirty="0" smtClean="0"/>
                        <a:t>棟、同流失</a:t>
                      </a:r>
                      <a:r>
                        <a:rPr kumimoji="1" lang="en-US" altLang="ja-JP" sz="1800" b="1" dirty="0" smtClean="0"/>
                        <a:t>126</a:t>
                      </a:r>
                      <a:r>
                        <a:rPr kumimoji="1" lang="ja-JP" altLang="en-US" sz="1800" b="1" dirty="0" smtClean="0"/>
                        <a:t>棟</a:t>
                      </a:r>
                      <a:endParaRPr kumimoji="1" lang="ja-JP" altLang="en-US" sz="1800" b="1" dirty="0"/>
                    </a:p>
                  </a:txBody>
                  <a:tcPr anchor="ctr"/>
                </a:tc>
              </a:tr>
              <a:tr h="640080">
                <a:tc>
                  <a:txBody>
                    <a:bodyPr/>
                    <a:lstStyle/>
                    <a:p>
                      <a:r>
                        <a:rPr kumimoji="1" lang="en-US" altLang="ja-JP" sz="1800" b="1" dirty="0" smtClean="0"/>
                        <a:t>1896.6.15</a:t>
                      </a:r>
                    </a:p>
                    <a:p>
                      <a:r>
                        <a:rPr kumimoji="1" lang="ja-JP" altLang="en-US" sz="1800" b="1" dirty="0" smtClean="0"/>
                        <a:t>明治</a:t>
                      </a:r>
                      <a:r>
                        <a:rPr kumimoji="1" lang="en-US" altLang="ja-JP" sz="1800" b="1" dirty="0" smtClean="0"/>
                        <a:t>29</a:t>
                      </a:r>
                      <a:r>
                        <a:rPr kumimoji="1" lang="ja-JP" altLang="en-US" sz="1800" b="1" dirty="0" smtClean="0"/>
                        <a:t>年</a:t>
                      </a:r>
                      <a:endParaRPr kumimoji="1" lang="ja-JP" altLang="en-US" sz="1800" b="1" dirty="0"/>
                    </a:p>
                  </a:txBody>
                  <a:tcPr/>
                </a:tc>
                <a:tc>
                  <a:txBody>
                    <a:bodyPr/>
                    <a:lstStyle/>
                    <a:p>
                      <a:r>
                        <a:rPr kumimoji="1" lang="ja-JP" altLang="en-US" sz="1800" b="1" dirty="0" smtClean="0"/>
                        <a:t>明治三陸津波</a:t>
                      </a:r>
                      <a:endParaRPr kumimoji="1" lang="ja-JP" altLang="en-US" sz="1800" b="1" dirty="0"/>
                    </a:p>
                  </a:txBody>
                  <a:tcPr anchor="ctr"/>
                </a:tc>
                <a:tc>
                  <a:txBody>
                    <a:bodyPr/>
                    <a:lstStyle/>
                    <a:p>
                      <a:pPr algn="ctr"/>
                      <a:r>
                        <a:rPr kumimoji="1" lang="en-US" altLang="ja-JP" sz="1800" b="1" dirty="0" smtClean="0"/>
                        <a:t>8.2</a:t>
                      </a:r>
                      <a:endParaRPr kumimoji="1" lang="ja-JP" altLang="en-US" sz="1800" b="1" dirty="0"/>
                    </a:p>
                  </a:txBody>
                  <a:tcPr anchor="ctr"/>
                </a:tc>
                <a:tc>
                  <a:txBody>
                    <a:bodyPr/>
                    <a:lstStyle/>
                    <a:p>
                      <a:r>
                        <a:rPr kumimoji="1" lang="ja-JP" altLang="en-US" sz="1800" b="1" dirty="0" smtClean="0"/>
                        <a:t>津波による被害、死者</a:t>
                      </a:r>
                      <a:r>
                        <a:rPr kumimoji="1" lang="en-US" altLang="ja-JP" sz="1800" b="1" dirty="0" smtClean="0"/>
                        <a:t>21,959</a:t>
                      </a:r>
                      <a:r>
                        <a:rPr kumimoji="1" lang="ja-JP" altLang="en-US" sz="1800" b="1" dirty="0" smtClean="0"/>
                        <a:t>人、北海道から宮城にかけて家屋流失全半壊</a:t>
                      </a:r>
                      <a:r>
                        <a:rPr kumimoji="1" lang="en-US" altLang="ja-JP" sz="1800" b="1" dirty="0" smtClean="0"/>
                        <a:t>1</a:t>
                      </a:r>
                      <a:r>
                        <a:rPr kumimoji="1" lang="ja-JP" altLang="en-US" sz="1800" b="1" dirty="0" smtClean="0"/>
                        <a:t>万棟以上</a:t>
                      </a:r>
                      <a:endParaRPr kumimoji="1" lang="ja-JP" altLang="en-US" sz="1800" b="1" dirty="0"/>
                    </a:p>
                  </a:txBody>
                  <a:tcPr anchor="ctr"/>
                </a:tc>
              </a:tr>
              <a:tr h="658368">
                <a:tc>
                  <a:txBody>
                    <a:bodyPr/>
                    <a:lstStyle/>
                    <a:p>
                      <a:r>
                        <a:rPr kumimoji="1" lang="en-US" altLang="ja-JP" sz="1800" b="1" dirty="0" smtClean="0"/>
                        <a:t>1933.3.3</a:t>
                      </a:r>
                    </a:p>
                    <a:p>
                      <a:r>
                        <a:rPr kumimoji="1" lang="ja-JP" altLang="en-US" sz="1800" b="1" dirty="0" smtClean="0"/>
                        <a:t>昭和</a:t>
                      </a:r>
                      <a:r>
                        <a:rPr kumimoji="1" lang="en-US" altLang="ja-JP" sz="1800" b="1" dirty="0" smtClean="0"/>
                        <a:t>8</a:t>
                      </a:r>
                      <a:r>
                        <a:rPr kumimoji="1" lang="ja-JP" altLang="en-US" sz="1800" b="1" dirty="0" smtClean="0"/>
                        <a:t>年</a:t>
                      </a:r>
                      <a:endParaRPr kumimoji="1" lang="ja-JP" altLang="en-US" sz="1800" b="1" dirty="0"/>
                    </a:p>
                  </a:txBody>
                  <a:tcPr/>
                </a:tc>
                <a:tc>
                  <a:txBody>
                    <a:bodyPr/>
                    <a:lstStyle/>
                    <a:p>
                      <a:r>
                        <a:rPr kumimoji="1" lang="ja-JP" altLang="en-US" sz="1800" b="1" dirty="0" smtClean="0"/>
                        <a:t>昭和三陸津波</a:t>
                      </a:r>
                      <a:endParaRPr kumimoji="1" lang="ja-JP" altLang="en-US" sz="1800" b="1" dirty="0"/>
                    </a:p>
                  </a:txBody>
                  <a:tcPr anchor="ctr"/>
                </a:tc>
                <a:tc>
                  <a:txBody>
                    <a:bodyPr/>
                    <a:lstStyle/>
                    <a:p>
                      <a:pPr algn="ctr"/>
                      <a:r>
                        <a:rPr kumimoji="1" lang="en-US" altLang="ja-JP" sz="1800" b="1" dirty="0" smtClean="0"/>
                        <a:t>8.1</a:t>
                      </a:r>
                      <a:endParaRPr kumimoji="1" lang="ja-JP" altLang="en-US" sz="1800" b="1" dirty="0"/>
                    </a:p>
                  </a:txBody>
                  <a:tcPr anchor="ctr"/>
                </a:tc>
                <a:tc>
                  <a:txBody>
                    <a:bodyPr/>
                    <a:lstStyle/>
                    <a:p>
                      <a:r>
                        <a:rPr kumimoji="1" lang="ja-JP" altLang="en-US" sz="1800" b="1" dirty="0" smtClean="0"/>
                        <a:t>津波による被害。死者・行方不明者</a:t>
                      </a:r>
                      <a:r>
                        <a:rPr kumimoji="1" lang="en-US" altLang="ja-JP" sz="1800" b="1" dirty="0" smtClean="0"/>
                        <a:t>3,604</a:t>
                      </a:r>
                      <a:r>
                        <a:rPr kumimoji="1" lang="ja-JP" altLang="en-US" sz="1800" b="1" dirty="0" smtClean="0"/>
                        <a:t>人、家屋倒壊</a:t>
                      </a:r>
                      <a:r>
                        <a:rPr kumimoji="1" lang="en-US" altLang="ja-JP" sz="1800" b="1" dirty="0" smtClean="0"/>
                        <a:t>1,810</a:t>
                      </a:r>
                      <a:r>
                        <a:rPr kumimoji="1" lang="ja-JP" altLang="en-US" sz="1800" b="1" dirty="0" smtClean="0"/>
                        <a:t>棟、同流失</a:t>
                      </a:r>
                      <a:r>
                        <a:rPr kumimoji="1" lang="en-US" altLang="ja-JP" sz="1800" b="1" dirty="0" smtClean="0"/>
                        <a:t>4,034</a:t>
                      </a:r>
                      <a:r>
                        <a:rPr kumimoji="1" lang="ja-JP" altLang="en-US" sz="1800" b="1" dirty="0" smtClean="0"/>
                        <a:t>棟</a:t>
                      </a:r>
                      <a:endParaRPr kumimoji="1" lang="ja-JP" altLang="en-US" sz="1800" b="1" dirty="0"/>
                    </a:p>
                  </a:txBody>
                  <a:tcPr anchor="ctr"/>
                </a:tc>
              </a:tr>
              <a:tr h="603504">
                <a:tc>
                  <a:txBody>
                    <a:bodyPr/>
                    <a:lstStyle/>
                    <a:p>
                      <a:r>
                        <a:rPr kumimoji="1" lang="en-US" altLang="ja-JP" sz="1800" b="1" dirty="0" smtClean="0"/>
                        <a:t>1960.5.23</a:t>
                      </a:r>
                    </a:p>
                    <a:p>
                      <a:r>
                        <a:rPr kumimoji="1" lang="ja-JP" altLang="en-US" sz="1800" b="1" dirty="0" smtClean="0"/>
                        <a:t>昭和</a:t>
                      </a:r>
                      <a:r>
                        <a:rPr kumimoji="1" lang="en-US" altLang="ja-JP" sz="1800" b="1" dirty="0" smtClean="0"/>
                        <a:t>35</a:t>
                      </a:r>
                      <a:r>
                        <a:rPr kumimoji="1" lang="ja-JP" altLang="en-US" sz="1800" b="1" dirty="0" smtClean="0"/>
                        <a:t>年</a:t>
                      </a:r>
                      <a:endParaRPr kumimoji="1" lang="ja-JP" altLang="en-US" sz="1800" b="1" dirty="0"/>
                    </a:p>
                  </a:txBody>
                  <a:tcPr/>
                </a:tc>
                <a:tc>
                  <a:txBody>
                    <a:bodyPr/>
                    <a:lstStyle/>
                    <a:p>
                      <a:r>
                        <a:rPr kumimoji="1" lang="ja-JP" altLang="en-US" sz="1800" b="1" dirty="0" smtClean="0"/>
                        <a:t>チリ地震</a:t>
                      </a:r>
                      <a:endParaRPr kumimoji="1" lang="ja-JP" altLang="en-US" sz="1800" b="1" dirty="0"/>
                    </a:p>
                  </a:txBody>
                  <a:tcPr anchor="ctr"/>
                </a:tc>
                <a:tc>
                  <a:txBody>
                    <a:bodyPr/>
                    <a:lstStyle/>
                    <a:p>
                      <a:pPr algn="ctr"/>
                      <a:r>
                        <a:rPr kumimoji="1" lang="en-US" altLang="ja-JP" sz="1800" b="1" dirty="0" smtClean="0"/>
                        <a:t>9.5</a:t>
                      </a:r>
                      <a:endParaRPr kumimoji="1" lang="ja-JP" altLang="en-US" sz="1800" b="1"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dirty="0" smtClean="0"/>
                        <a:t>津波による被害。死者・行方不明者</a:t>
                      </a:r>
                      <a:r>
                        <a:rPr kumimoji="1" lang="en-US" altLang="ja-JP" sz="1800" b="1" dirty="0" smtClean="0"/>
                        <a:t>142</a:t>
                      </a:r>
                      <a:r>
                        <a:rPr kumimoji="1" lang="ja-JP" altLang="en-US" sz="1800" b="1" dirty="0" smtClean="0"/>
                        <a:t>人、家屋全壊</a:t>
                      </a:r>
                      <a:r>
                        <a:rPr kumimoji="1" lang="en-US" altLang="ja-JP" sz="1800" b="1" dirty="0" smtClean="0"/>
                        <a:t>1,690</a:t>
                      </a:r>
                      <a:r>
                        <a:rPr kumimoji="1" lang="ja-JP" altLang="en-US" sz="1800" b="1" dirty="0" smtClean="0"/>
                        <a:t>棟、同流失</a:t>
                      </a:r>
                      <a:r>
                        <a:rPr kumimoji="1" lang="en-US" altLang="ja-JP" sz="1800" b="1" dirty="0" smtClean="0"/>
                        <a:t>1,257</a:t>
                      </a:r>
                      <a:r>
                        <a:rPr kumimoji="1" lang="ja-JP" altLang="en-US" sz="1800" b="1" dirty="0" smtClean="0"/>
                        <a:t>棟</a:t>
                      </a:r>
                      <a:endParaRPr kumimoji="1" lang="ja-JP" altLang="en-US" sz="1800" b="1" dirty="0"/>
                    </a:p>
                  </a:txBody>
                  <a:tcPr anchor="ctr"/>
                </a:tc>
              </a:tr>
              <a:tr h="548640">
                <a:tc>
                  <a:txBody>
                    <a:bodyPr/>
                    <a:lstStyle/>
                    <a:p>
                      <a:r>
                        <a:rPr kumimoji="1" lang="en-US" altLang="ja-JP" sz="1800" b="1" dirty="0" smtClean="0"/>
                        <a:t>2011.3.11</a:t>
                      </a:r>
                    </a:p>
                    <a:p>
                      <a:r>
                        <a:rPr kumimoji="1" lang="ja-JP" altLang="en-US" sz="1800" b="1" dirty="0" smtClean="0"/>
                        <a:t>平成</a:t>
                      </a:r>
                      <a:r>
                        <a:rPr kumimoji="1" lang="en-US" altLang="ja-JP" sz="1800" b="1" dirty="0" smtClean="0"/>
                        <a:t>23</a:t>
                      </a:r>
                      <a:r>
                        <a:rPr kumimoji="1" lang="ja-JP" altLang="en-US" sz="1800" b="1" dirty="0" smtClean="0"/>
                        <a:t>年</a:t>
                      </a:r>
                      <a:endParaRPr kumimoji="1" lang="ja-JP" altLang="en-US" sz="1800" b="1" dirty="0"/>
                    </a:p>
                  </a:txBody>
                  <a:tcPr/>
                </a:tc>
                <a:tc>
                  <a:txBody>
                    <a:bodyPr/>
                    <a:lstStyle/>
                    <a:p>
                      <a:r>
                        <a:rPr kumimoji="1" lang="ja-JP" altLang="en-US" sz="1800" b="1" dirty="0" smtClean="0"/>
                        <a:t>東北地方太平洋沖地震</a:t>
                      </a:r>
                      <a:endParaRPr kumimoji="1" lang="ja-JP" altLang="en-US" sz="1800" b="1" dirty="0"/>
                    </a:p>
                  </a:txBody>
                  <a:tcPr anchor="ctr"/>
                </a:tc>
                <a:tc>
                  <a:txBody>
                    <a:bodyPr/>
                    <a:lstStyle/>
                    <a:p>
                      <a:pPr algn="ctr"/>
                      <a:r>
                        <a:rPr kumimoji="1" lang="en-US" altLang="ja-JP" sz="1800" b="1" dirty="0" smtClean="0"/>
                        <a:t>9.0</a:t>
                      </a:r>
                      <a:endParaRPr kumimoji="1" lang="ja-JP" altLang="en-US" sz="1800" b="1"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dirty="0" smtClean="0"/>
                        <a:t>津波による被害。死者・行方不明者</a:t>
                      </a:r>
                      <a:r>
                        <a:rPr kumimoji="1" lang="en-US" altLang="ja-JP" sz="1800" b="1" dirty="0" smtClean="0"/>
                        <a:t>18,716</a:t>
                      </a:r>
                      <a:r>
                        <a:rPr kumimoji="1" lang="ja-JP" altLang="en-US" sz="1800" b="1" dirty="0" smtClean="0"/>
                        <a:t>人、建物全壊・流失</a:t>
                      </a:r>
                      <a:r>
                        <a:rPr kumimoji="1" lang="en-US" altLang="ja-JP" sz="1800" b="1" dirty="0" smtClean="0"/>
                        <a:t>129,316</a:t>
                      </a:r>
                      <a:r>
                        <a:rPr kumimoji="1" lang="ja-JP" altLang="en-US" sz="1800" b="1" dirty="0" smtClean="0"/>
                        <a:t>棟</a:t>
                      </a:r>
                      <a:endParaRPr kumimoji="1" lang="ja-JP" altLang="en-US" sz="1800" b="1" dirty="0"/>
                    </a:p>
                  </a:txBody>
                  <a:tcPr anchor="ctr"/>
                </a:tc>
              </a:tr>
            </a:tbl>
          </a:graphicData>
        </a:graphic>
      </p:graphicFrame>
    </p:spTree>
    <p:extLst>
      <p:ext uri="{BB962C8B-B14F-4D97-AF65-F5344CB8AC3E}">
        <p14:creationId xmlns:p14="http://schemas.microsoft.com/office/powerpoint/2010/main" val="4939167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316</TotalTime>
  <Words>1315</Words>
  <Application>Microsoft Office PowerPoint</Application>
  <PresentationFormat>ユーザー設定</PresentationFormat>
  <Paragraphs>413</Paragraphs>
  <Slides>25</Slides>
  <Notes>5</Notes>
  <HiddenSlides>0</HiddenSlides>
  <MMClips>0</MMClips>
  <ScaleCrop>false</ScaleCrop>
  <HeadingPairs>
    <vt:vector size="4" baseType="variant">
      <vt:variant>
        <vt:lpstr>テーマ</vt:lpstr>
      </vt:variant>
      <vt:variant>
        <vt:i4>1</vt:i4>
      </vt:variant>
      <vt:variant>
        <vt:lpstr>スライド タイトル</vt:lpstr>
      </vt:variant>
      <vt:variant>
        <vt:i4>25</vt:i4>
      </vt:variant>
    </vt:vector>
  </HeadingPairs>
  <TitlesOfParts>
    <vt:vector size="26" baseType="lpstr">
      <vt:lpstr>Office テーマ</vt:lpstr>
      <vt:lpstr>新都市のエネルギー・インフラストラクチャー</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新都市のエネルギー・インフラストラクチャー</dc:title>
  <dc:creator>小林千加子</dc:creator>
  <cp:lastModifiedBy>us197613</cp:lastModifiedBy>
  <cp:revision>34</cp:revision>
  <dcterms:created xsi:type="dcterms:W3CDTF">2016-10-18T08:40:03Z</dcterms:created>
  <dcterms:modified xsi:type="dcterms:W3CDTF">2017-01-17T07:23:26Z</dcterms:modified>
</cp:coreProperties>
</file>